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59"/>
  </p:notesMasterIdLst>
  <p:sldIdLst>
    <p:sldId id="256" r:id="rId2"/>
    <p:sldId id="321" r:id="rId3"/>
    <p:sldId id="269" r:id="rId4"/>
    <p:sldId id="288" r:id="rId5"/>
    <p:sldId id="289" r:id="rId6"/>
    <p:sldId id="287" r:id="rId7"/>
    <p:sldId id="279" r:id="rId8"/>
    <p:sldId id="280" r:id="rId9"/>
    <p:sldId id="281" r:id="rId10"/>
    <p:sldId id="282" r:id="rId11"/>
    <p:sldId id="283" r:id="rId12"/>
    <p:sldId id="284" r:id="rId13"/>
    <p:sldId id="285" r:id="rId14"/>
    <p:sldId id="286" r:id="rId15"/>
    <p:sldId id="290" r:id="rId16"/>
    <p:sldId id="270" r:id="rId17"/>
    <p:sldId id="325" r:id="rId18"/>
    <p:sldId id="323" r:id="rId19"/>
    <p:sldId id="324" r:id="rId20"/>
    <p:sldId id="317" r:id="rId21"/>
    <p:sldId id="322" r:id="rId22"/>
    <p:sldId id="271" r:id="rId23"/>
    <p:sldId id="291" r:id="rId24"/>
    <p:sldId id="273" r:id="rId25"/>
    <p:sldId id="293" r:id="rId26"/>
    <p:sldId id="326" r:id="rId27"/>
    <p:sldId id="300" r:id="rId28"/>
    <p:sldId id="327" r:id="rId29"/>
    <p:sldId id="328" r:id="rId30"/>
    <p:sldId id="329" r:id="rId31"/>
    <p:sldId id="330" r:id="rId32"/>
    <p:sldId id="331" r:id="rId33"/>
    <p:sldId id="332" r:id="rId34"/>
    <p:sldId id="333" r:id="rId35"/>
    <p:sldId id="302" r:id="rId36"/>
    <p:sldId id="303" r:id="rId37"/>
    <p:sldId id="334" r:id="rId38"/>
    <p:sldId id="335" r:id="rId39"/>
    <p:sldId id="336" r:id="rId40"/>
    <p:sldId id="337" r:id="rId41"/>
    <p:sldId id="338" r:id="rId42"/>
    <p:sldId id="304" r:id="rId43"/>
    <p:sldId id="339" r:id="rId44"/>
    <p:sldId id="340" r:id="rId45"/>
    <p:sldId id="274" r:id="rId46"/>
    <p:sldId id="272" r:id="rId47"/>
    <p:sldId id="312" r:id="rId48"/>
    <p:sldId id="313" r:id="rId49"/>
    <p:sldId id="341" r:id="rId50"/>
    <p:sldId id="342" r:id="rId51"/>
    <p:sldId id="277" r:id="rId52"/>
    <p:sldId id="316" r:id="rId53"/>
    <p:sldId id="275" r:id="rId54"/>
    <p:sldId id="343" r:id="rId55"/>
    <p:sldId id="276" r:id="rId56"/>
    <p:sldId id="318" r:id="rId57"/>
    <p:sldId id="344"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3734" autoAdjust="0"/>
  </p:normalViewPr>
  <p:slideViewPr>
    <p:cSldViewPr snapToGrid="0">
      <p:cViewPr varScale="1">
        <p:scale>
          <a:sx n="94" d="100"/>
          <a:sy n="94" d="100"/>
        </p:scale>
        <p:origin x="438" y="96"/>
      </p:cViewPr>
      <p:guideLst/>
    </p:cSldViewPr>
  </p:slideViewPr>
  <p:outlineViewPr>
    <p:cViewPr>
      <p:scale>
        <a:sx n="33" d="100"/>
        <a:sy n="33" d="100"/>
      </p:scale>
      <p:origin x="0" y="-508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747D3C-0FE8-48CD-ABE8-2F27A3675F13}" type="datetimeFigureOut">
              <a:rPr lang="en-US" smtClean="0"/>
              <a:t>3/11/2026</a:t>
            </a:fld>
            <a:endParaRPr lang="en-US"/>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35841D-9202-401D-8230-986CBD680445}" type="slidenum">
              <a:rPr lang="en-US" smtClean="0"/>
              <a:t>‹#›</a:t>
            </a:fld>
            <a:endParaRPr lang="en-US"/>
          </a:p>
        </p:txBody>
      </p:sp>
    </p:spTree>
    <p:extLst>
      <p:ext uri="{BB962C8B-B14F-4D97-AF65-F5344CB8AC3E}">
        <p14:creationId xmlns:p14="http://schemas.microsoft.com/office/powerpoint/2010/main" val="1700269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u-HU" dirty="0"/>
          </a:p>
        </p:txBody>
      </p:sp>
      <p:sp>
        <p:nvSpPr>
          <p:cNvPr id="4" name="Dia számának helye 3"/>
          <p:cNvSpPr>
            <a:spLocks noGrp="1"/>
          </p:cNvSpPr>
          <p:nvPr>
            <p:ph type="sldNum" sz="quarter" idx="5"/>
          </p:nvPr>
        </p:nvSpPr>
        <p:spPr/>
        <p:txBody>
          <a:bodyPr/>
          <a:lstStyle/>
          <a:p>
            <a:fld id="{5835841D-9202-401D-8230-986CBD680445}" type="slidenum">
              <a:rPr lang="en-US" smtClean="0"/>
              <a:t>1</a:t>
            </a:fld>
            <a:endParaRPr lang="en-US"/>
          </a:p>
        </p:txBody>
      </p:sp>
    </p:spTree>
    <p:extLst>
      <p:ext uri="{BB962C8B-B14F-4D97-AF65-F5344CB8AC3E}">
        <p14:creationId xmlns:p14="http://schemas.microsoft.com/office/powerpoint/2010/main" val="1931924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135EA-D3F3-E998-A6FA-B23168298F30}"/>
            </a:ext>
          </a:extLst>
        </p:cNvPr>
        <p:cNvGrpSpPr/>
        <p:nvPr/>
      </p:nvGrpSpPr>
      <p:grpSpPr>
        <a:xfrm>
          <a:off x="0" y="0"/>
          <a:ext cx="0" cy="0"/>
          <a:chOff x="0" y="0"/>
          <a:chExt cx="0" cy="0"/>
        </a:xfrm>
      </p:grpSpPr>
      <p:sp>
        <p:nvSpPr>
          <p:cNvPr id="2" name="Diakép helye 1">
            <a:extLst>
              <a:ext uri="{FF2B5EF4-FFF2-40B4-BE49-F238E27FC236}">
                <a16:creationId xmlns:a16="http://schemas.microsoft.com/office/drawing/2014/main" id="{78C65463-A816-F464-3E3F-A8A0C2A41AA1}"/>
              </a:ext>
            </a:extLst>
          </p:cNvPr>
          <p:cNvSpPr>
            <a:spLocks noGrp="1" noRot="1" noChangeAspect="1"/>
          </p:cNvSpPr>
          <p:nvPr>
            <p:ph type="sldImg"/>
          </p:nvPr>
        </p:nvSpPr>
        <p:spPr/>
      </p:sp>
      <p:sp>
        <p:nvSpPr>
          <p:cNvPr id="3" name="Jegyzetek helye 2">
            <a:extLst>
              <a:ext uri="{FF2B5EF4-FFF2-40B4-BE49-F238E27FC236}">
                <a16:creationId xmlns:a16="http://schemas.microsoft.com/office/drawing/2014/main" id="{F99D17EF-313A-A352-5400-745F9957FBFC}"/>
              </a:ext>
            </a:extLst>
          </p:cNvPr>
          <p:cNvSpPr>
            <a:spLocks noGrp="1"/>
          </p:cNvSpPr>
          <p:nvPr>
            <p:ph type="body" idx="1"/>
          </p:nvPr>
        </p:nvSpPr>
        <p:spPr/>
        <p:txBody>
          <a:bodyPr/>
          <a:lstStyle/>
          <a:p>
            <a:r>
              <a:rPr lang="hu-HU" dirty="0"/>
              <a:t>"fő vászon"</a:t>
            </a:r>
          </a:p>
          <a:p>
            <a:r>
              <a:rPr lang="hu-HU" dirty="0"/>
              <a:t>"térképterjedelem interaktív szerkesztése"</a:t>
            </a:r>
          </a:p>
        </p:txBody>
      </p:sp>
      <p:sp>
        <p:nvSpPr>
          <p:cNvPr id="4" name="Dia számának helye 3">
            <a:extLst>
              <a:ext uri="{FF2B5EF4-FFF2-40B4-BE49-F238E27FC236}">
                <a16:creationId xmlns:a16="http://schemas.microsoft.com/office/drawing/2014/main" id="{EAD4987F-A2D3-19D8-25AA-C4C813F20311}"/>
              </a:ext>
            </a:extLst>
          </p:cNvPr>
          <p:cNvSpPr>
            <a:spLocks noGrp="1"/>
          </p:cNvSpPr>
          <p:nvPr>
            <p:ph type="sldNum" sz="quarter" idx="5"/>
          </p:nvPr>
        </p:nvSpPr>
        <p:spPr/>
        <p:txBody>
          <a:bodyPr/>
          <a:lstStyle/>
          <a:p>
            <a:fld id="{5835841D-9202-401D-8230-986CBD680445}" type="slidenum">
              <a:rPr lang="en-US" smtClean="0"/>
              <a:t>30</a:t>
            </a:fld>
            <a:endParaRPr lang="en-US"/>
          </a:p>
        </p:txBody>
      </p:sp>
    </p:spTree>
    <p:extLst>
      <p:ext uri="{BB962C8B-B14F-4D97-AF65-F5344CB8AC3E}">
        <p14:creationId xmlns:p14="http://schemas.microsoft.com/office/powerpoint/2010/main" val="3166509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84828-6DA2-CEF6-E61C-2E71A3E32C86}"/>
            </a:ext>
          </a:extLst>
        </p:cNvPr>
        <p:cNvGrpSpPr/>
        <p:nvPr/>
      </p:nvGrpSpPr>
      <p:grpSpPr>
        <a:xfrm>
          <a:off x="0" y="0"/>
          <a:ext cx="0" cy="0"/>
          <a:chOff x="0" y="0"/>
          <a:chExt cx="0" cy="0"/>
        </a:xfrm>
      </p:grpSpPr>
      <p:sp>
        <p:nvSpPr>
          <p:cNvPr id="2" name="Diakép helye 1">
            <a:extLst>
              <a:ext uri="{FF2B5EF4-FFF2-40B4-BE49-F238E27FC236}">
                <a16:creationId xmlns:a16="http://schemas.microsoft.com/office/drawing/2014/main" id="{1DFAA3E8-9D41-F91F-B338-9056C98E1514}"/>
              </a:ext>
            </a:extLst>
          </p:cNvPr>
          <p:cNvSpPr>
            <a:spLocks noGrp="1" noRot="1" noChangeAspect="1"/>
          </p:cNvSpPr>
          <p:nvPr>
            <p:ph type="sldImg"/>
          </p:nvPr>
        </p:nvSpPr>
        <p:spPr/>
      </p:sp>
      <p:sp>
        <p:nvSpPr>
          <p:cNvPr id="3" name="Jegyzetek helye 2">
            <a:extLst>
              <a:ext uri="{FF2B5EF4-FFF2-40B4-BE49-F238E27FC236}">
                <a16:creationId xmlns:a16="http://schemas.microsoft.com/office/drawing/2014/main" id="{E5D0888F-4DFC-4EF5-0E65-1BE0C239346E}"/>
              </a:ext>
            </a:extLst>
          </p:cNvPr>
          <p:cNvSpPr>
            <a:spLocks noGrp="1"/>
          </p:cNvSpPr>
          <p:nvPr>
            <p:ph type="body" idx="1"/>
          </p:nvPr>
        </p:nvSpPr>
        <p:spPr/>
        <p:txBody>
          <a:bodyPr/>
          <a:lstStyle/>
          <a:p>
            <a:r>
              <a:rPr lang="hu-HU" dirty="0"/>
              <a:t>"fő vászon"</a:t>
            </a:r>
          </a:p>
          <a:p>
            <a:r>
              <a:rPr lang="hu-HU" dirty="0"/>
              <a:t>"térképterjedelem interaktív szerkesztése"</a:t>
            </a:r>
          </a:p>
        </p:txBody>
      </p:sp>
      <p:sp>
        <p:nvSpPr>
          <p:cNvPr id="4" name="Dia számának helye 3">
            <a:extLst>
              <a:ext uri="{FF2B5EF4-FFF2-40B4-BE49-F238E27FC236}">
                <a16:creationId xmlns:a16="http://schemas.microsoft.com/office/drawing/2014/main" id="{359182B1-40BD-EDBB-DC4E-893FE9372969}"/>
              </a:ext>
            </a:extLst>
          </p:cNvPr>
          <p:cNvSpPr>
            <a:spLocks noGrp="1"/>
          </p:cNvSpPr>
          <p:nvPr>
            <p:ph type="sldNum" sz="quarter" idx="5"/>
          </p:nvPr>
        </p:nvSpPr>
        <p:spPr/>
        <p:txBody>
          <a:bodyPr/>
          <a:lstStyle/>
          <a:p>
            <a:fld id="{5835841D-9202-401D-8230-986CBD680445}" type="slidenum">
              <a:rPr lang="en-US" smtClean="0"/>
              <a:t>31</a:t>
            </a:fld>
            <a:endParaRPr lang="en-US"/>
          </a:p>
        </p:txBody>
      </p:sp>
    </p:spTree>
    <p:extLst>
      <p:ext uri="{BB962C8B-B14F-4D97-AF65-F5344CB8AC3E}">
        <p14:creationId xmlns:p14="http://schemas.microsoft.com/office/powerpoint/2010/main" val="1841902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83A81-87D4-7B40-FEEC-6129D5889AE9}"/>
            </a:ext>
          </a:extLst>
        </p:cNvPr>
        <p:cNvGrpSpPr/>
        <p:nvPr/>
      </p:nvGrpSpPr>
      <p:grpSpPr>
        <a:xfrm>
          <a:off x="0" y="0"/>
          <a:ext cx="0" cy="0"/>
          <a:chOff x="0" y="0"/>
          <a:chExt cx="0" cy="0"/>
        </a:xfrm>
      </p:grpSpPr>
      <p:sp>
        <p:nvSpPr>
          <p:cNvPr id="2" name="Diakép helye 1">
            <a:extLst>
              <a:ext uri="{FF2B5EF4-FFF2-40B4-BE49-F238E27FC236}">
                <a16:creationId xmlns:a16="http://schemas.microsoft.com/office/drawing/2014/main" id="{306D0452-202E-4002-82C1-AD69642BB5BC}"/>
              </a:ext>
            </a:extLst>
          </p:cNvPr>
          <p:cNvSpPr>
            <a:spLocks noGrp="1" noRot="1" noChangeAspect="1"/>
          </p:cNvSpPr>
          <p:nvPr>
            <p:ph type="sldImg"/>
          </p:nvPr>
        </p:nvSpPr>
        <p:spPr/>
      </p:sp>
      <p:sp>
        <p:nvSpPr>
          <p:cNvPr id="3" name="Jegyzetek helye 2">
            <a:extLst>
              <a:ext uri="{FF2B5EF4-FFF2-40B4-BE49-F238E27FC236}">
                <a16:creationId xmlns:a16="http://schemas.microsoft.com/office/drawing/2014/main" id="{6653B502-6A19-1B80-D61B-A553D402B6FD}"/>
              </a:ext>
            </a:extLst>
          </p:cNvPr>
          <p:cNvSpPr>
            <a:spLocks noGrp="1"/>
          </p:cNvSpPr>
          <p:nvPr>
            <p:ph type="body" idx="1"/>
          </p:nvPr>
        </p:nvSpPr>
        <p:spPr/>
        <p:txBody>
          <a:bodyPr/>
          <a:lstStyle/>
          <a:p>
            <a:r>
              <a:rPr lang="hu-HU" dirty="0"/>
              <a:t>"fő vászon"</a:t>
            </a:r>
          </a:p>
          <a:p>
            <a:r>
              <a:rPr lang="hu-HU" dirty="0"/>
              <a:t>"térképterjedelem interaktív szerkesztése"</a:t>
            </a:r>
          </a:p>
        </p:txBody>
      </p:sp>
      <p:sp>
        <p:nvSpPr>
          <p:cNvPr id="4" name="Dia számának helye 3">
            <a:extLst>
              <a:ext uri="{FF2B5EF4-FFF2-40B4-BE49-F238E27FC236}">
                <a16:creationId xmlns:a16="http://schemas.microsoft.com/office/drawing/2014/main" id="{608949CA-9D67-D5C9-A1FD-FCB1423B46DA}"/>
              </a:ext>
            </a:extLst>
          </p:cNvPr>
          <p:cNvSpPr>
            <a:spLocks noGrp="1"/>
          </p:cNvSpPr>
          <p:nvPr>
            <p:ph type="sldNum" sz="quarter" idx="5"/>
          </p:nvPr>
        </p:nvSpPr>
        <p:spPr/>
        <p:txBody>
          <a:bodyPr/>
          <a:lstStyle/>
          <a:p>
            <a:fld id="{5835841D-9202-401D-8230-986CBD680445}" type="slidenum">
              <a:rPr lang="en-US" smtClean="0"/>
              <a:t>32</a:t>
            </a:fld>
            <a:endParaRPr lang="en-US"/>
          </a:p>
        </p:txBody>
      </p:sp>
    </p:spTree>
    <p:extLst>
      <p:ext uri="{BB962C8B-B14F-4D97-AF65-F5344CB8AC3E}">
        <p14:creationId xmlns:p14="http://schemas.microsoft.com/office/powerpoint/2010/main" val="2537009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565B1-D5BD-E29E-087B-691B69F55529}"/>
            </a:ext>
          </a:extLst>
        </p:cNvPr>
        <p:cNvGrpSpPr/>
        <p:nvPr/>
      </p:nvGrpSpPr>
      <p:grpSpPr>
        <a:xfrm>
          <a:off x="0" y="0"/>
          <a:ext cx="0" cy="0"/>
          <a:chOff x="0" y="0"/>
          <a:chExt cx="0" cy="0"/>
        </a:xfrm>
      </p:grpSpPr>
      <p:sp>
        <p:nvSpPr>
          <p:cNvPr id="2" name="Diakép helye 1">
            <a:extLst>
              <a:ext uri="{FF2B5EF4-FFF2-40B4-BE49-F238E27FC236}">
                <a16:creationId xmlns:a16="http://schemas.microsoft.com/office/drawing/2014/main" id="{A55ADC6A-6197-0249-9218-ADDE1FEC5F8E}"/>
              </a:ext>
            </a:extLst>
          </p:cNvPr>
          <p:cNvSpPr>
            <a:spLocks noGrp="1" noRot="1" noChangeAspect="1"/>
          </p:cNvSpPr>
          <p:nvPr>
            <p:ph type="sldImg"/>
          </p:nvPr>
        </p:nvSpPr>
        <p:spPr/>
      </p:sp>
      <p:sp>
        <p:nvSpPr>
          <p:cNvPr id="3" name="Jegyzetek helye 2">
            <a:extLst>
              <a:ext uri="{FF2B5EF4-FFF2-40B4-BE49-F238E27FC236}">
                <a16:creationId xmlns:a16="http://schemas.microsoft.com/office/drawing/2014/main" id="{B9BDDAE1-8117-650B-DDA3-19AF1BA16A0D}"/>
              </a:ext>
            </a:extLst>
          </p:cNvPr>
          <p:cNvSpPr>
            <a:spLocks noGrp="1"/>
          </p:cNvSpPr>
          <p:nvPr>
            <p:ph type="body" idx="1"/>
          </p:nvPr>
        </p:nvSpPr>
        <p:spPr/>
        <p:txBody>
          <a:bodyPr/>
          <a:lstStyle/>
          <a:p>
            <a:r>
              <a:rPr lang="hu-HU" dirty="0"/>
              <a:t>"fő vászon"</a:t>
            </a:r>
          </a:p>
          <a:p>
            <a:r>
              <a:rPr lang="hu-HU" dirty="0"/>
              <a:t>"térképterjedelem interaktív szerkesztése"</a:t>
            </a:r>
          </a:p>
        </p:txBody>
      </p:sp>
      <p:sp>
        <p:nvSpPr>
          <p:cNvPr id="4" name="Dia számának helye 3">
            <a:extLst>
              <a:ext uri="{FF2B5EF4-FFF2-40B4-BE49-F238E27FC236}">
                <a16:creationId xmlns:a16="http://schemas.microsoft.com/office/drawing/2014/main" id="{64D18E02-26BE-56CE-E4E5-BE316E72D75C}"/>
              </a:ext>
            </a:extLst>
          </p:cNvPr>
          <p:cNvSpPr>
            <a:spLocks noGrp="1"/>
          </p:cNvSpPr>
          <p:nvPr>
            <p:ph type="sldNum" sz="quarter" idx="5"/>
          </p:nvPr>
        </p:nvSpPr>
        <p:spPr/>
        <p:txBody>
          <a:bodyPr/>
          <a:lstStyle/>
          <a:p>
            <a:fld id="{5835841D-9202-401D-8230-986CBD680445}" type="slidenum">
              <a:rPr lang="en-US" smtClean="0"/>
              <a:t>33</a:t>
            </a:fld>
            <a:endParaRPr lang="en-US"/>
          </a:p>
        </p:txBody>
      </p:sp>
    </p:spTree>
    <p:extLst>
      <p:ext uri="{BB962C8B-B14F-4D97-AF65-F5344CB8AC3E}">
        <p14:creationId xmlns:p14="http://schemas.microsoft.com/office/powerpoint/2010/main" val="4272780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3C2EF-ED75-F309-9DEA-CF805E9084E2}"/>
            </a:ext>
          </a:extLst>
        </p:cNvPr>
        <p:cNvGrpSpPr/>
        <p:nvPr/>
      </p:nvGrpSpPr>
      <p:grpSpPr>
        <a:xfrm>
          <a:off x="0" y="0"/>
          <a:ext cx="0" cy="0"/>
          <a:chOff x="0" y="0"/>
          <a:chExt cx="0" cy="0"/>
        </a:xfrm>
      </p:grpSpPr>
      <p:sp>
        <p:nvSpPr>
          <p:cNvPr id="2" name="Diakép helye 1">
            <a:extLst>
              <a:ext uri="{FF2B5EF4-FFF2-40B4-BE49-F238E27FC236}">
                <a16:creationId xmlns:a16="http://schemas.microsoft.com/office/drawing/2014/main" id="{3A4CA59F-5423-2F89-5A5E-92F2512BE7DC}"/>
              </a:ext>
            </a:extLst>
          </p:cNvPr>
          <p:cNvSpPr>
            <a:spLocks noGrp="1" noRot="1" noChangeAspect="1"/>
          </p:cNvSpPr>
          <p:nvPr>
            <p:ph type="sldImg"/>
          </p:nvPr>
        </p:nvSpPr>
        <p:spPr/>
      </p:sp>
      <p:sp>
        <p:nvSpPr>
          <p:cNvPr id="3" name="Jegyzetek helye 2">
            <a:extLst>
              <a:ext uri="{FF2B5EF4-FFF2-40B4-BE49-F238E27FC236}">
                <a16:creationId xmlns:a16="http://schemas.microsoft.com/office/drawing/2014/main" id="{10DE6959-6E28-1D13-52C3-1BBF135E614F}"/>
              </a:ext>
            </a:extLst>
          </p:cNvPr>
          <p:cNvSpPr>
            <a:spLocks noGrp="1"/>
          </p:cNvSpPr>
          <p:nvPr>
            <p:ph type="body" idx="1"/>
          </p:nvPr>
        </p:nvSpPr>
        <p:spPr/>
        <p:txBody>
          <a:bodyPr/>
          <a:lstStyle/>
          <a:p>
            <a:r>
              <a:rPr lang="hu-HU" dirty="0"/>
              <a:t>"fő vászon"</a:t>
            </a:r>
          </a:p>
          <a:p>
            <a:r>
              <a:rPr lang="hu-HU" dirty="0"/>
              <a:t>"térképterjedelem interaktív szerkesztése"</a:t>
            </a:r>
          </a:p>
        </p:txBody>
      </p:sp>
      <p:sp>
        <p:nvSpPr>
          <p:cNvPr id="4" name="Dia számának helye 3">
            <a:extLst>
              <a:ext uri="{FF2B5EF4-FFF2-40B4-BE49-F238E27FC236}">
                <a16:creationId xmlns:a16="http://schemas.microsoft.com/office/drawing/2014/main" id="{BE8F5221-1EF2-4344-16EB-70F87A7CE7EA}"/>
              </a:ext>
            </a:extLst>
          </p:cNvPr>
          <p:cNvSpPr>
            <a:spLocks noGrp="1"/>
          </p:cNvSpPr>
          <p:nvPr>
            <p:ph type="sldNum" sz="quarter" idx="5"/>
          </p:nvPr>
        </p:nvSpPr>
        <p:spPr/>
        <p:txBody>
          <a:bodyPr/>
          <a:lstStyle/>
          <a:p>
            <a:fld id="{5835841D-9202-401D-8230-986CBD680445}" type="slidenum">
              <a:rPr lang="en-US" smtClean="0"/>
              <a:t>34</a:t>
            </a:fld>
            <a:endParaRPr lang="en-US"/>
          </a:p>
        </p:txBody>
      </p:sp>
    </p:spTree>
    <p:extLst>
      <p:ext uri="{BB962C8B-B14F-4D97-AF65-F5344CB8AC3E}">
        <p14:creationId xmlns:p14="http://schemas.microsoft.com/office/powerpoint/2010/main" val="3065123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"rács"</a:t>
            </a:r>
          </a:p>
        </p:txBody>
      </p:sp>
      <p:sp>
        <p:nvSpPr>
          <p:cNvPr id="4" name="Dia számának helye 3"/>
          <p:cNvSpPr>
            <a:spLocks noGrp="1"/>
          </p:cNvSpPr>
          <p:nvPr>
            <p:ph type="sldNum" sz="quarter" idx="5"/>
          </p:nvPr>
        </p:nvSpPr>
        <p:spPr/>
        <p:txBody>
          <a:bodyPr/>
          <a:lstStyle/>
          <a:p>
            <a:fld id="{5835841D-9202-401D-8230-986CBD680445}" type="slidenum">
              <a:rPr lang="en-US" smtClean="0"/>
              <a:t>35</a:t>
            </a:fld>
            <a:endParaRPr lang="en-US"/>
          </a:p>
        </p:txBody>
      </p:sp>
    </p:spTree>
    <p:extLst>
      <p:ext uri="{BB962C8B-B14F-4D97-AF65-F5344CB8AC3E}">
        <p14:creationId xmlns:p14="http://schemas.microsoft.com/office/powerpoint/2010/main" val="640499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"áttekintő"</a:t>
            </a:r>
          </a:p>
        </p:txBody>
      </p:sp>
      <p:sp>
        <p:nvSpPr>
          <p:cNvPr id="4" name="Dia számának helye 3"/>
          <p:cNvSpPr>
            <a:spLocks noGrp="1"/>
          </p:cNvSpPr>
          <p:nvPr>
            <p:ph type="sldNum" sz="quarter" idx="5"/>
          </p:nvPr>
        </p:nvSpPr>
        <p:spPr/>
        <p:txBody>
          <a:bodyPr/>
          <a:lstStyle/>
          <a:p>
            <a:fld id="{5835841D-9202-401D-8230-986CBD680445}" type="slidenum">
              <a:rPr lang="en-US" smtClean="0"/>
              <a:t>51</a:t>
            </a:fld>
            <a:endParaRPr lang="en-US"/>
          </a:p>
        </p:txBody>
      </p:sp>
    </p:spTree>
    <p:extLst>
      <p:ext uri="{BB962C8B-B14F-4D97-AF65-F5344CB8AC3E}">
        <p14:creationId xmlns:p14="http://schemas.microsoft.com/office/powerpoint/2010/main" val="2921102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Megjelenítés</a:t>
            </a:r>
          </a:p>
          <a:p>
            <a:r>
              <a:rPr lang="hu-HU" dirty="0"/>
              <a:t>jobb klikk &gt; Stílus &gt; Stílus másolása/beillesztése &gt; Megjelenítés</a:t>
            </a:r>
          </a:p>
          <a:p>
            <a:endParaRPr lang="hu-HU" dirty="0"/>
          </a:p>
        </p:txBody>
      </p:sp>
      <p:sp>
        <p:nvSpPr>
          <p:cNvPr id="4" name="Dia számának helye 3"/>
          <p:cNvSpPr>
            <a:spLocks noGrp="1"/>
          </p:cNvSpPr>
          <p:nvPr>
            <p:ph type="sldNum" sz="quarter" idx="5"/>
          </p:nvPr>
        </p:nvSpPr>
        <p:spPr/>
        <p:txBody>
          <a:bodyPr/>
          <a:lstStyle/>
          <a:p>
            <a:fld id="{5835841D-9202-401D-8230-986CBD680445}" type="slidenum">
              <a:rPr lang="en-US" smtClean="0"/>
              <a:t>52</a:t>
            </a:fld>
            <a:endParaRPr lang="en-US"/>
          </a:p>
        </p:txBody>
      </p:sp>
    </p:spTree>
    <p:extLst>
      <p:ext uri="{BB962C8B-B14F-4D97-AF65-F5344CB8AC3E}">
        <p14:creationId xmlns:p14="http://schemas.microsoft.com/office/powerpoint/2010/main" val="2292823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dirty="0"/>
              <a:t>Projekt &gt; Elrendezéskezelő…</a:t>
            </a:r>
          </a:p>
          <a:p>
            <a:endParaRPr lang="hu-HU" dirty="0"/>
          </a:p>
        </p:txBody>
      </p:sp>
      <p:sp>
        <p:nvSpPr>
          <p:cNvPr id="4" name="Dia számának helye 3"/>
          <p:cNvSpPr>
            <a:spLocks noGrp="1"/>
          </p:cNvSpPr>
          <p:nvPr>
            <p:ph type="sldNum" sz="quarter" idx="5"/>
          </p:nvPr>
        </p:nvSpPr>
        <p:spPr/>
        <p:txBody>
          <a:bodyPr/>
          <a:lstStyle/>
          <a:p>
            <a:fld id="{5835841D-9202-401D-8230-986CBD680445}" type="slidenum">
              <a:rPr lang="en-US" smtClean="0"/>
              <a:t>3</a:t>
            </a:fld>
            <a:endParaRPr lang="en-US"/>
          </a:p>
        </p:txBody>
      </p:sp>
    </p:spTree>
    <p:extLst>
      <p:ext uri="{BB962C8B-B14F-4D97-AF65-F5344CB8AC3E}">
        <p14:creationId xmlns:p14="http://schemas.microsoft.com/office/powerpoint/2010/main" val="2915084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térkép</a:t>
            </a:r>
          </a:p>
          <a:p>
            <a:r>
              <a:rPr lang="hu-HU" dirty="0"/>
              <a:t>3D térkép</a:t>
            </a:r>
          </a:p>
          <a:p>
            <a:r>
              <a:rPr lang="hu-HU" dirty="0"/>
              <a:t>kép</a:t>
            </a:r>
          </a:p>
          <a:p>
            <a:r>
              <a:rPr lang="hu-HU" dirty="0"/>
              <a:t>címke</a:t>
            </a:r>
          </a:p>
          <a:p>
            <a:r>
              <a:rPr lang="hu-HU" dirty="0"/>
              <a:t>jelmagyarázat</a:t>
            </a:r>
          </a:p>
          <a:p>
            <a:r>
              <a:rPr lang="hu-HU" dirty="0"/>
              <a:t>lépték</a:t>
            </a:r>
          </a:p>
          <a:p>
            <a:r>
              <a:rPr lang="hu-HU" dirty="0"/>
              <a:t>északjel</a:t>
            </a:r>
          </a:p>
        </p:txBody>
      </p:sp>
      <p:sp>
        <p:nvSpPr>
          <p:cNvPr id="4" name="Dia számának helye 3"/>
          <p:cNvSpPr>
            <a:spLocks noGrp="1"/>
          </p:cNvSpPr>
          <p:nvPr>
            <p:ph type="sldNum" sz="quarter" idx="5"/>
          </p:nvPr>
        </p:nvSpPr>
        <p:spPr/>
        <p:txBody>
          <a:bodyPr/>
          <a:lstStyle/>
          <a:p>
            <a:fld id="{5835841D-9202-401D-8230-986CBD680445}" type="slidenum">
              <a:rPr lang="en-US" smtClean="0"/>
              <a:t>22</a:t>
            </a:fld>
            <a:endParaRPr lang="en-US"/>
          </a:p>
        </p:txBody>
      </p:sp>
    </p:spTree>
    <p:extLst>
      <p:ext uri="{BB962C8B-B14F-4D97-AF65-F5344CB8AC3E}">
        <p14:creationId xmlns:p14="http://schemas.microsoft.com/office/powerpoint/2010/main" val="1822866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alak</a:t>
            </a:r>
          </a:p>
          <a:p>
            <a:r>
              <a:rPr lang="hu-HU" dirty="0"/>
              <a:t>szimbólum</a:t>
            </a:r>
          </a:p>
          <a:p>
            <a:r>
              <a:rPr lang="hu-HU" dirty="0"/>
              <a:t>nyíl</a:t>
            </a:r>
          </a:p>
          <a:p>
            <a:r>
              <a:rPr lang="hu-HU" dirty="0"/>
              <a:t>csomópont elem</a:t>
            </a:r>
          </a:p>
          <a:p>
            <a:r>
              <a:rPr lang="hu-HU" dirty="0"/>
              <a:t>HTML</a:t>
            </a:r>
          </a:p>
          <a:p>
            <a:r>
              <a:rPr lang="hu-HU" dirty="0"/>
              <a:t>attribútumtábla</a:t>
            </a:r>
          </a:p>
          <a:p>
            <a:r>
              <a:rPr lang="hu-HU" dirty="0"/>
              <a:t>fix táblázat</a:t>
            </a:r>
          </a:p>
        </p:txBody>
      </p:sp>
      <p:sp>
        <p:nvSpPr>
          <p:cNvPr id="4" name="Dia számának helye 3"/>
          <p:cNvSpPr>
            <a:spLocks noGrp="1"/>
          </p:cNvSpPr>
          <p:nvPr>
            <p:ph type="sldNum" sz="quarter" idx="5"/>
          </p:nvPr>
        </p:nvSpPr>
        <p:spPr/>
        <p:txBody>
          <a:bodyPr/>
          <a:lstStyle/>
          <a:p>
            <a:fld id="{5835841D-9202-401D-8230-986CBD680445}" type="slidenum">
              <a:rPr lang="en-US" smtClean="0"/>
              <a:t>23</a:t>
            </a:fld>
            <a:endParaRPr lang="en-US"/>
          </a:p>
        </p:txBody>
      </p:sp>
    </p:spTree>
    <p:extLst>
      <p:ext uri="{BB962C8B-B14F-4D97-AF65-F5344CB8AC3E}">
        <p14:creationId xmlns:p14="http://schemas.microsoft.com/office/powerpoint/2010/main" val="3176280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Térképtippek</a:t>
            </a:r>
          </a:p>
        </p:txBody>
      </p:sp>
      <p:sp>
        <p:nvSpPr>
          <p:cNvPr id="4" name="Dia számának helye 3"/>
          <p:cNvSpPr>
            <a:spLocks noGrp="1"/>
          </p:cNvSpPr>
          <p:nvPr>
            <p:ph type="sldNum" sz="quarter" idx="5"/>
          </p:nvPr>
        </p:nvSpPr>
        <p:spPr/>
        <p:txBody>
          <a:bodyPr/>
          <a:lstStyle/>
          <a:p>
            <a:fld id="{5835841D-9202-401D-8230-986CBD680445}" type="slidenum">
              <a:rPr lang="en-US" smtClean="0"/>
              <a:t>25</a:t>
            </a:fld>
            <a:endParaRPr lang="en-US"/>
          </a:p>
        </p:txBody>
      </p:sp>
    </p:spTree>
    <p:extLst>
      <p:ext uri="{BB962C8B-B14F-4D97-AF65-F5344CB8AC3E}">
        <p14:creationId xmlns:p14="http://schemas.microsoft.com/office/powerpoint/2010/main" val="2247763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7CD47-57FB-3036-20D4-B9BD47B5C623}"/>
            </a:ext>
          </a:extLst>
        </p:cNvPr>
        <p:cNvGrpSpPr/>
        <p:nvPr/>
      </p:nvGrpSpPr>
      <p:grpSpPr>
        <a:xfrm>
          <a:off x="0" y="0"/>
          <a:ext cx="0" cy="0"/>
          <a:chOff x="0" y="0"/>
          <a:chExt cx="0" cy="0"/>
        </a:xfrm>
      </p:grpSpPr>
      <p:sp>
        <p:nvSpPr>
          <p:cNvPr id="2" name="Diakép helye 1">
            <a:extLst>
              <a:ext uri="{FF2B5EF4-FFF2-40B4-BE49-F238E27FC236}">
                <a16:creationId xmlns:a16="http://schemas.microsoft.com/office/drawing/2014/main" id="{8F32D761-7EA4-5F04-1920-0CD9A44EA104}"/>
              </a:ext>
            </a:extLst>
          </p:cNvPr>
          <p:cNvSpPr>
            <a:spLocks noGrp="1" noRot="1" noChangeAspect="1"/>
          </p:cNvSpPr>
          <p:nvPr>
            <p:ph type="sldImg"/>
          </p:nvPr>
        </p:nvSpPr>
        <p:spPr/>
      </p:sp>
      <p:sp>
        <p:nvSpPr>
          <p:cNvPr id="3" name="Jegyzetek helye 2">
            <a:extLst>
              <a:ext uri="{FF2B5EF4-FFF2-40B4-BE49-F238E27FC236}">
                <a16:creationId xmlns:a16="http://schemas.microsoft.com/office/drawing/2014/main" id="{CADA3204-C2DE-D190-160D-42878A9995E5}"/>
              </a:ext>
            </a:extLst>
          </p:cNvPr>
          <p:cNvSpPr>
            <a:spLocks noGrp="1"/>
          </p:cNvSpPr>
          <p:nvPr>
            <p:ph type="body" idx="1"/>
          </p:nvPr>
        </p:nvSpPr>
        <p:spPr/>
        <p:txBody>
          <a:bodyPr/>
          <a:lstStyle/>
          <a:p>
            <a:r>
              <a:rPr lang="hu-HU" dirty="0"/>
              <a:t>Térképtippek</a:t>
            </a:r>
          </a:p>
        </p:txBody>
      </p:sp>
      <p:sp>
        <p:nvSpPr>
          <p:cNvPr id="4" name="Dia számának helye 3">
            <a:extLst>
              <a:ext uri="{FF2B5EF4-FFF2-40B4-BE49-F238E27FC236}">
                <a16:creationId xmlns:a16="http://schemas.microsoft.com/office/drawing/2014/main" id="{82DEFF06-A27E-325F-7098-0A0E4D3C2A40}"/>
              </a:ext>
            </a:extLst>
          </p:cNvPr>
          <p:cNvSpPr>
            <a:spLocks noGrp="1"/>
          </p:cNvSpPr>
          <p:nvPr>
            <p:ph type="sldNum" sz="quarter" idx="5"/>
          </p:nvPr>
        </p:nvSpPr>
        <p:spPr/>
        <p:txBody>
          <a:bodyPr/>
          <a:lstStyle/>
          <a:p>
            <a:fld id="{5835841D-9202-401D-8230-986CBD680445}" type="slidenum">
              <a:rPr lang="en-US" smtClean="0"/>
              <a:t>26</a:t>
            </a:fld>
            <a:endParaRPr lang="en-US"/>
          </a:p>
        </p:txBody>
      </p:sp>
    </p:spTree>
    <p:extLst>
      <p:ext uri="{BB962C8B-B14F-4D97-AF65-F5344CB8AC3E}">
        <p14:creationId xmlns:p14="http://schemas.microsoft.com/office/powerpoint/2010/main" val="1495607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"fő vászon"</a:t>
            </a:r>
          </a:p>
          <a:p>
            <a:r>
              <a:rPr lang="hu-HU" dirty="0"/>
              <a:t>"térképterjedelem interaktív szerkesztése"</a:t>
            </a:r>
          </a:p>
        </p:txBody>
      </p:sp>
      <p:sp>
        <p:nvSpPr>
          <p:cNvPr id="4" name="Dia számának helye 3"/>
          <p:cNvSpPr>
            <a:spLocks noGrp="1"/>
          </p:cNvSpPr>
          <p:nvPr>
            <p:ph type="sldNum" sz="quarter" idx="5"/>
          </p:nvPr>
        </p:nvSpPr>
        <p:spPr/>
        <p:txBody>
          <a:bodyPr/>
          <a:lstStyle/>
          <a:p>
            <a:fld id="{5835841D-9202-401D-8230-986CBD680445}" type="slidenum">
              <a:rPr lang="en-US" smtClean="0"/>
              <a:t>27</a:t>
            </a:fld>
            <a:endParaRPr lang="en-US"/>
          </a:p>
        </p:txBody>
      </p:sp>
    </p:spTree>
    <p:extLst>
      <p:ext uri="{BB962C8B-B14F-4D97-AF65-F5344CB8AC3E}">
        <p14:creationId xmlns:p14="http://schemas.microsoft.com/office/powerpoint/2010/main" val="2791545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A53CE-D07E-0BF0-2602-2E47DE082838}"/>
            </a:ext>
          </a:extLst>
        </p:cNvPr>
        <p:cNvGrpSpPr/>
        <p:nvPr/>
      </p:nvGrpSpPr>
      <p:grpSpPr>
        <a:xfrm>
          <a:off x="0" y="0"/>
          <a:ext cx="0" cy="0"/>
          <a:chOff x="0" y="0"/>
          <a:chExt cx="0" cy="0"/>
        </a:xfrm>
      </p:grpSpPr>
      <p:sp>
        <p:nvSpPr>
          <p:cNvPr id="2" name="Diakép helye 1">
            <a:extLst>
              <a:ext uri="{FF2B5EF4-FFF2-40B4-BE49-F238E27FC236}">
                <a16:creationId xmlns:a16="http://schemas.microsoft.com/office/drawing/2014/main" id="{69BF1D9B-E114-BAA9-B805-CDE7C11ABBB9}"/>
              </a:ext>
            </a:extLst>
          </p:cNvPr>
          <p:cNvSpPr>
            <a:spLocks noGrp="1" noRot="1" noChangeAspect="1"/>
          </p:cNvSpPr>
          <p:nvPr>
            <p:ph type="sldImg"/>
          </p:nvPr>
        </p:nvSpPr>
        <p:spPr/>
      </p:sp>
      <p:sp>
        <p:nvSpPr>
          <p:cNvPr id="3" name="Jegyzetek helye 2">
            <a:extLst>
              <a:ext uri="{FF2B5EF4-FFF2-40B4-BE49-F238E27FC236}">
                <a16:creationId xmlns:a16="http://schemas.microsoft.com/office/drawing/2014/main" id="{80CC27CE-3480-7BCD-7790-CBDA9B69916A}"/>
              </a:ext>
            </a:extLst>
          </p:cNvPr>
          <p:cNvSpPr>
            <a:spLocks noGrp="1"/>
          </p:cNvSpPr>
          <p:nvPr>
            <p:ph type="body" idx="1"/>
          </p:nvPr>
        </p:nvSpPr>
        <p:spPr/>
        <p:txBody>
          <a:bodyPr/>
          <a:lstStyle/>
          <a:p>
            <a:r>
              <a:rPr lang="hu-HU" dirty="0"/>
              <a:t>"fő vászon"</a:t>
            </a:r>
          </a:p>
          <a:p>
            <a:r>
              <a:rPr lang="hu-HU" dirty="0"/>
              <a:t>"térképterjedelem interaktív szerkesztése"</a:t>
            </a:r>
          </a:p>
        </p:txBody>
      </p:sp>
      <p:sp>
        <p:nvSpPr>
          <p:cNvPr id="4" name="Dia számának helye 3">
            <a:extLst>
              <a:ext uri="{FF2B5EF4-FFF2-40B4-BE49-F238E27FC236}">
                <a16:creationId xmlns:a16="http://schemas.microsoft.com/office/drawing/2014/main" id="{928778A6-07AB-2A9E-E9C5-A92C4E3B12D1}"/>
              </a:ext>
            </a:extLst>
          </p:cNvPr>
          <p:cNvSpPr>
            <a:spLocks noGrp="1"/>
          </p:cNvSpPr>
          <p:nvPr>
            <p:ph type="sldNum" sz="quarter" idx="5"/>
          </p:nvPr>
        </p:nvSpPr>
        <p:spPr/>
        <p:txBody>
          <a:bodyPr/>
          <a:lstStyle/>
          <a:p>
            <a:fld id="{5835841D-9202-401D-8230-986CBD680445}" type="slidenum">
              <a:rPr lang="en-US" smtClean="0"/>
              <a:t>28</a:t>
            </a:fld>
            <a:endParaRPr lang="en-US"/>
          </a:p>
        </p:txBody>
      </p:sp>
    </p:spTree>
    <p:extLst>
      <p:ext uri="{BB962C8B-B14F-4D97-AF65-F5344CB8AC3E}">
        <p14:creationId xmlns:p14="http://schemas.microsoft.com/office/powerpoint/2010/main" val="2049735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5B4AE-1BED-7DA5-D43F-39D51AC44BC3}"/>
            </a:ext>
          </a:extLst>
        </p:cNvPr>
        <p:cNvGrpSpPr/>
        <p:nvPr/>
      </p:nvGrpSpPr>
      <p:grpSpPr>
        <a:xfrm>
          <a:off x="0" y="0"/>
          <a:ext cx="0" cy="0"/>
          <a:chOff x="0" y="0"/>
          <a:chExt cx="0" cy="0"/>
        </a:xfrm>
      </p:grpSpPr>
      <p:sp>
        <p:nvSpPr>
          <p:cNvPr id="2" name="Diakép helye 1">
            <a:extLst>
              <a:ext uri="{FF2B5EF4-FFF2-40B4-BE49-F238E27FC236}">
                <a16:creationId xmlns:a16="http://schemas.microsoft.com/office/drawing/2014/main" id="{C69C05A1-459A-D8D1-1E62-B63B09FEBF62}"/>
              </a:ext>
            </a:extLst>
          </p:cNvPr>
          <p:cNvSpPr>
            <a:spLocks noGrp="1" noRot="1" noChangeAspect="1"/>
          </p:cNvSpPr>
          <p:nvPr>
            <p:ph type="sldImg"/>
          </p:nvPr>
        </p:nvSpPr>
        <p:spPr/>
      </p:sp>
      <p:sp>
        <p:nvSpPr>
          <p:cNvPr id="3" name="Jegyzetek helye 2">
            <a:extLst>
              <a:ext uri="{FF2B5EF4-FFF2-40B4-BE49-F238E27FC236}">
                <a16:creationId xmlns:a16="http://schemas.microsoft.com/office/drawing/2014/main" id="{EC92EE23-8F8E-2FC6-941A-1FC174EB0636}"/>
              </a:ext>
            </a:extLst>
          </p:cNvPr>
          <p:cNvSpPr>
            <a:spLocks noGrp="1"/>
          </p:cNvSpPr>
          <p:nvPr>
            <p:ph type="body" idx="1"/>
          </p:nvPr>
        </p:nvSpPr>
        <p:spPr/>
        <p:txBody>
          <a:bodyPr/>
          <a:lstStyle/>
          <a:p>
            <a:r>
              <a:rPr lang="hu-HU" dirty="0"/>
              <a:t>"fő vászon"</a:t>
            </a:r>
          </a:p>
          <a:p>
            <a:r>
              <a:rPr lang="hu-HU" dirty="0"/>
              <a:t>"térképterjedelem interaktív szerkesztése"</a:t>
            </a:r>
          </a:p>
        </p:txBody>
      </p:sp>
      <p:sp>
        <p:nvSpPr>
          <p:cNvPr id="4" name="Dia számának helye 3">
            <a:extLst>
              <a:ext uri="{FF2B5EF4-FFF2-40B4-BE49-F238E27FC236}">
                <a16:creationId xmlns:a16="http://schemas.microsoft.com/office/drawing/2014/main" id="{D25105F7-1DA8-32AA-AB2E-6E52D563E953}"/>
              </a:ext>
            </a:extLst>
          </p:cNvPr>
          <p:cNvSpPr>
            <a:spLocks noGrp="1"/>
          </p:cNvSpPr>
          <p:nvPr>
            <p:ph type="sldNum" sz="quarter" idx="5"/>
          </p:nvPr>
        </p:nvSpPr>
        <p:spPr/>
        <p:txBody>
          <a:bodyPr/>
          <a:lstStyle/>
          <a:p>
            <a:fld id="{5835841D-9202-401D-8230-986CBD680445}" type="slidenum">
              <a:rPr lang="en-US" smtClean="0"/>
              <a:t>29</a:t>
            </a:fld>
            <a:endParaRPr lang="en-US"/>
          </a:p>
        </p:txBody>
      </p:sp>
    </p:spTree>
    <p:extLst>
      <p:ext uri="{BB962C8B-B14F-4D97-AF65-F5344CB8AC3E}">
        <p14:creationId xmlns:p14="http://schemas.microsoft.com/office/powerpoint/2010/main" val="4021271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122363"/>
            <a:ext cx="9144000" cy="2387600"/>
          </a:xfrm>
        </p:spPr>
        <p:txBody>
          <a:bodyPr anchor="b">
            <a:normAutofit/>
          </a:bodyPr>
          <a:lstStyle>
            <a:lvl1pPr algn="ctr">
              <a:defRPr sz="4400"/>
            </a:lvl1pPr>
          </a:lstStyle>
          <a:p>
            <a:r>
              <a:rPr lang="hu-HU" dirty="0"/>
              <a:t>Mintacím szerkesztése</a:t>
            </a:r>
            <a:endParaRPr lang="en-US" dirty="0"/>
          </a:p>
        </p:txBody>
      </p:sp>
      <p:sp>
        <p:nvSpPr>
          <p:cNvPr id="3" name="Alcím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Alcím mintájának szerkesztése</a:t>
            </a:r>
            <a:endParaRPr lang="en-US"/>
          </a:p>
        </p:txBody>
      </p:sp>
      <p:sp>
        <p:nvSpPr>
          <p:cNvPr id="4" name="Dátum helye 3"/>
          <p:cNvSpPr>
            <a:spLocks noGrp="1"/>
          </p:cNvSpPr>
          <p:nvPr>
            <p:ph type="dt" sz="half" idx="10"/>
          </p:nvPr>
        </p:nvSpPr>
        <p:spPr/>
        <p:txBody>
          <a:bodyPr/>
          <a:lstStyle/>
          <a:p>
            <a:fld id="{8D4E5E1A-9C8C-46AD-81E4-38711766F2B8}" type="datetime10">
              <a:rPr lang="en-US" smtClean="0"/>
              <a:t>18:25</a:t>
            </a:fld>
            <a:endParaRPr lang="en-US"/>
          </a:p>
        </p:txBody>
      </p:sp>
      <p:sp>
        <p:nvSpPr>
          <p:cNvPr id="5" name="Élőláb helye 4"/>
          <p:cNvSpPr>
            <a:spLocks noGrp="1"/>
          </p:cNvSpPr>
          <p:nvPr>
            <p:ph type="ftr" sz="quarter" idx="11"/>
          </p:nvPr>
        </p:nvSpPr>
        <p:spPr/>
        <p:txBody>
          <a:bodyPr/>
          <a:lstStyle/>
          <a:p>
            <a:endParaRPr lang="en-US" dirty="0"/>
          </a:p>
        </p:txBody>
      </p:sp>
      <p:sp>
        <p:nvSpPr>
          <p:cNvPr id="6" name="Dia számának helye 5"/>
          <p:cNvSpPr>
            <a:spLocks noGrp="1"/>
          </p:cNvSpPr>
          <p:nvPr>
            <p:ph type="sldNum" sz="quarter" idx="12"/>
          </p:nvPr>
        </p:nvSpPr>
        <p:spPr/>
        <p:txBody>
          <a:bodyPr/>
          <a:lstStyle/>
          <a:p>
            <a:fld id="{BF021985-4801-4ED1-847D-F9AC44EE796D}" type="slidenum">
              <a:rPr lang="en-US" smtClean="0"/>
              <a:t>‹#›</a:t>
            </a:fld>
            <a:endParaRPr lang="en-US"/>
          </a:p>
        </p:txBody>
      </p:sp>
      <p:sp>
        <p:nvSpPr>
          <p:cNvPr id="7" name="Téglalap 6">
            <a:extLst>
              <a:ext uri="{FF2B5EF4-FFF2-40B4-BE49-F238E27FC236}">
                <a16:creationId xmlns:a16="http://schemas.microsoft.com/office/drawing/2014/main" id="{FEA7BEB4-D692-C382-5EA6-3475F8A43E13}"/>
              </a:ext>
            </a:extLst>
          </p:cNvPr>
          <p:cNvSpPr/>
          <p:nvPr userDrawn="1"/>
        </p:nvSpPr>
        <p:spPr>
          <a:xfrm>
            <a:off x="831850" y="6376591"/>
            <a:ext cx="7464425"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438076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endParaRPr lang="en-US"/>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4" name="Dátum helye 3"/>
          <p:cNvSpPr>
            <a:spLocks noGrp="1"/>
          </p:cNvSpPr>
          <p:nvPr>
            <p:ph type="dt" sz="half" idx="10"/>
          </p:nvPr>
        </p:nvSpPr>
        <p:spPr/>
        <p:txBody>
          <a:bodyPr/>
          <a:lstStyle/>
          <a:p>
            <a:fld id="{27D31B6B-0932-4247-8245-8F27FDE5EEEA}" type="datetime10">
              <a:rPr lang="en-US" smtClean="0"/>
              <a:t>18:25</a:t>
            </a:fld>
            <a:endParaRPr lang="en-US"/>
          </a:p>
        </p:txBody>
      </p:sp>
      <p:sp>
        <p:nvSpPr>
          <p:cNvPr id="5" name="Élőláb helye 4"/>
          <p:cNvSpPr>
            <a:spLocks noGrp="1"/>
          </p:cNvSpPr>
          <p:nvPr>
            <p:ph type="ftr" sz="quarter" idx="11"/>
          </p:nvPr>
        </p:nvSpPr>
        <p:spPr/>
        <p:txBody>
          <a:bodyPr/>
          <a:lstStyle/>
          <a:p>
            <a:endParaRPr lang="en-US"/>
          </a:p>
        </p:txBody>
      </p:sp>
      <p:sp>
        <p:nvSpPr>
          <p:cNvPr id="6" name="Dia számának helye 5"/>
          <p:cNvSpPr>
            <a:spLocks noGrp="1"/>
          </p:cNvSpPr>
          <p:nvPr>
            <p:ph type="sldNum" sz="quarter" idx="12"/>
          </p:nvPr>
        </p:nvSpPr>
        <p:spPr/>
        <p:txBody>
          <a:bodyPr/>
          <a:lstStyle/>
          <a:p>
            <a:fld id="{BF021985-4801-4ED1-847D-F9AC44EE796D}" type="slidenum">
              <a:rPr lang="en-US" smtClean="0"/>
              <a:t>‹#›</a:t>
            </a:fld>
            <a:endParaRPr lang="en-US"/>
          </a:p>
        </p:txBody>
      </p:sp>
    </p:spTree>
    <p:extLst>
      <p:ext uri="{BB962C8B-B14F-4D97-AF65-F5344CB8AC3E}">
        <p14:creationId xmlns:p14="http://schemas.microsoft.com/office/powerpoint/2010/main" val="3343599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724900" y="365125"/>
            <a:ext cx="2628900" cy="5811838"/>
          </a:xfrm>
        </p:spPr>
        <p:txBody>
          <a:bodyPr vert="eaVert"/>
          <a:lstStyle/>
          <a:p>
            <a:r>
              <a:rPr lang="hu-HU"/>
              <a:t>Mintacím szerkesztése</a:t>
            </a:r>
            <a:endParaRPr lang="en-US"/>
          </a:p>
        </p:txBody>
      </p:sp>
      <p:sp>
        <p:nvSpPr>
          <p:cNvPr id="3" name="Függőleges szöveg helye 2"/>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4" name="Dátum helye 3"/>
          <p:cNvSpPr>
            <a:spLocks noGrp="1"/>
          </p:cNvSpPr>
          <p:nvPr>
            <p:ph type="dt" sz="half" idx="10"/>
          </p:nvPr>
        </p:nvSpPr>
        <p:spPr/>
        <p:txBody>
          <a:bodyPr/>
          <a:lstStyle/>
          <a:p>
            <a:fld id="{4354902E-9007-4551-B744-B2B2B6BC9C56}" type="datetime10">
              <a:rPr lang="en-US" smtClean="0"/>
              <a:t>18:25</a:t>
            </a:fld>
            <a:endParaRPr lang="en-US"/>
          </a:p>
        </p:txBody>
      </p:sp>
      <p:sp>
        <p:nvSpPr>
          <p:cNvPr id="5" name="Élőláb helye 4"/>
          <p:cNvSpPr>
            <a:spLocks noGrp="1"/>
          </p:cNvSpPr>
          <p:nvPr>
            <p:ph type="ftr" sz="quarter" idx="11"/>
          </p:nvPr>
        </p:nvSpPr>
        <p:spPr/>
        <p:txBody>
          <a:bodyPr/>
          <a:lstStyle/>
          <a:p>
            <a:endParaRPr lang="en-US"/>
          </a:p>
        </p:txBody>
      </p:sp>
      <p:sp>
        <p:nvSpPr>
          <p:cNvPr id="6" name="Dia számának helye 5"/>
          <p:cNvSpPr>
            <a:spLocks noGrp="1"/>
          </p:cNvSpPr>
          <p:nvPr>
            <p:ph type="sldNum" sz="quarter" idx="12"/>
          </p:nvPr>
        </p:nvSpPr>
        <p:spPr/>
        <p:txBody>
          <a:bodyPr/>
          <a:lstStyle/>
          <a:p>
            <a:fld id="{BF021985-4801-4ED1-847D-F9AC44EE796D}" type="slidenum">
              <a:rPr lang="en-US" smtClean="0"/>
              <a:t>‹#›</a:t>
            </a:fld>
            <a:endParaRPr lang="en-US"/>
          </a:p>
        </p:txBody>
      </p:sp>
    </p:spTree>
    <p:extLst>
      <p:ext uri="{BB962C8B-B14F-4D97-AF65-F5344CB8AC3E}">
        <p14:creationId xmlns:p14="http://schemas.microsoft.com/office/powerpoint/2010/main" val="2944270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endParaRPr lang="en-US"/>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4" name="Dátum helye 3"/>
          <p:cNvSpPr>
            <a:spLocks noGrp="1"/>
          </p:cNvSpPr>
          <p:nvPr>
            <p:ph type="dt" sz="half" idx="10"/>
          </p:nvPr>
        </p:nvSpPr>
        <p:spPr/>
        <p:txBody>
          <a:bodyPr/>
          <a:lstStyle/>
          <a:p>
            <a:fld id="{2BF85AB2-E072-4841-8235-06FBDC2E49E4}" type="datetime10">
              <a:rPr lang="en-US" smtClean="0"/>
              <a:t>18:25</a:t>
            </a:fld>
            <a:endParaRPr lang="en-US"/>
          </a:p>
        </p:txBody>
      </p:sp>
      <p:sp>
        <p:nvSpPr>
          <p:cNvPr id="5" name="Élőláb helye 4"/>
          <p:cNvSpPr>
            <a:spLocks noGrp="1"/>
          </p:cNvSpPr>
          <p:nvPr>
            <p:ph type="ftr" sz="quarter" idx="11"/>
          </p:nvPr>
        </p:nvSpPr>
        <p:spPr/>
        <p:txBody>
          <a:bodyPr/>
          <a:lstStyle/>
          <a:p>
            <a:endParaRPr lang="en-US"/>
          </a:p>
        </p:txBody>
      </p:sp>
      <p:sp>
        <p:nvSpPr>
          <p:cNvPr id="6" name="Dia számának helye 5"/>
          <p:cNvSpPr>
            <a:spLocks noGrp="1"/>
          </p:cNvSpPr>
          <p:nvPr>
            <p:ph type="sldNum" sz="quarter" idx="12"/>
          </p:nvPr>
        </p:nvSpPr>
        <p:spPr/>
        <p:txBody>
          <a:bodyPr/>
          <a:lstStyle/>
          <a:p>
            <a:fld id="{BF021985-4801-4ED1-847D-F9AC44EE796D}" type="slidenum">
              <a:rPr lang="en-US" smtClean="0"/>
              <a:t>‹#›</a:t>
            </a:fld>
            <a:endParaRPr lang="en-US"/>
          </a:p>
        </p:txBody>
      </p:sp>
    </p:spTree>
    <p:extLst>
      <p:ext uri="{BB962C8B-B14F-4D97-AF65-F5344CB8AC3E}">
        <p14:creationId xmlns:p14="http://schemas.microsoft.com/office/powerpoint/2010/main" val="2166456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831850" y="1709738"/>
            <a:ext cx="10515600" cy="2852737"/>
          </a:xfrm>
        </p:spPr>
        <p:txBody>
          <a:bodyPr anchor="b"/>
          <a:lstStyle>
            <a:lvl1pPr>
              <a:defRPr sz="6000"/>
            </a:lvl1pPr>
          </a:lstStyle>
          <a:p>
            <a:r>
              <a:rPr lang="hu-HU"/>
              <a:t>Mintacím szerkesztése</a:t>
            </a:r>
            <a:endParaRPr lang="en-US"/>
          </a:p>
        </p:txBody>
      </p:sp>
      <p:sp>
        <p:nvSpPr>
          <p:cNvPr id="3" name="Szöveg hely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51D9932A-0FAF-4438-B561-2C6A2226D8DA}" type="datetime10">
              <a:rPr lang="en-US" smtClean="0"/>
              <a:t>18:25</a:t>
            </a:fld>
            <a:endParaRPr lang="en-US"/>
          </a:p>
        </p:txBody>
      </p:sp>
      <p:sp>
        <p:nvSpPr>
          <p:cNvPr id="5" name="Élőláb helye 4"/>
          <p:cNvSpPr>
            <a:spLocks noGrp="1"/>
          </p:cNvSpPr>
          <p:nvPr>
            <p:ph type="ftr" sz="quarter" idx="11"/>
          </p:nvPr>
        </p:nvSpPr>
        <p:spPr/>
        <p:txBody>
          <a:bodyPr/>
          <a:lstStyle/>
          <a:p>
            <a:endParaRPr lang="en-US"/>
          </a:p>
        </p:txBody>
      </p:sp>
      <p:sp>
        <p:nvSpPr>
          <p:cNvPr id="6" name="Dia számának helye 5"/>
          <p:cNvSpPr>
            <a:spLocks noGrp="1"/>
          </p:cNvSpPr>
          <p:nvPr>
            <p:ph type="sldNum" sz="quarter" idx="12"/>
          </p:nvPr>
        </p:nvSpPr>
        <p:spPr/>
        <p:txBody>
          <a:bodyPr/>
          <a:lstStyle/>
          <a:p>
            <a:fld id="{BF021985-4801-4ED1-847D-F9AC44EE796D}" type="slidenum">
              <a:rPr lang="en-US" smtClean="0"/>
              <a:t>‹#›</a:t>
            </a:fld>
            <a:endParaRPr lang="en-US"/>
          </a:p>
        </p:txBody>
      </p:sp>
    </p:spTree>
    <p:extLst>
      <p:ext uri="{BB962C8B-B14F-4D97-AF65-F5344CB8AC3E}">
        <p14:creationId xmlns:p14="http://schemas.microsoft.com/office/powerpoint/2010/main" val="2970302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endParaRPr lang="en-US"/>
          </a:p>
        </p:txBody>
      </p:sp>
      <p:sp>
        <p:nvSpPr>
          <p:cNvPr id="3" name="Tartalom helye 2"/>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4" name="Tartalom helye 3"/>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5" name="Dátum helye 4"/>
          <p:cNvSpPr>
            <a:spLocks noGrp="1"/>
          </p:cNvSpPr>
          <p:nvPr>
            <p:ph type="dt" sz="half" idx="10"/>
          </p:nvPr>
        </p:nvSpPr>
        <p:spPr/>
        <p:txBody>
          <a:bodyPr/>
          <a:lstStyle/>
          <a:p>
            <a:fld id="{810CBC7E-FF97-495E-8EA6-C5BAD3AE314C}" type="datetime10">
              <a:rPr lang="en-US" smtClean="0"/>
              <a:t>18:25</a:t>
            </a:fld>
            <a:endParaRPr lang="en-US"/>
          </a:p>
        </p:txBody>
      </p:sp>
      <p:sp>
        <p:nvSpPr>
          <p:cNvPr id="6" name="Élőláb helye 5"/>
          <p:cNvSpPr>
            <a:spLocks noGrp="1"/>
          </p:cNvSpPr>
          <p:nvPr>
            <p:ph type="ftr" sz="quarter" idx="11"/>
          </p:nvPr>
        </p:nvSpPr>
        <p:spPr/>
        <p:txBody>
          <a:bodyPr/>
          <a:lstStyle/>
          <a:p>
            <a:endParaRPr lang="en-US"/>
          </a:p>
        </p:txBody>
      </p:sp>
      <p:sp>
        <p:nvSpPr>
          <p:cNvPr id="7" name="Dia számának helye 6"/>
          <p:cNvSpPr>
            <a:spLocks noGrp="1"/>
          </p:cNvSpPr>
          <p:nvPr>
            <p:ph type="sldNum" sz="quarter" idx="12"/>
          </p:nvPr>
        </p:nvSpPr>
        <p:spPr/>
        <p:txBody>
          <a:bodyPr/>
          <a:lstStyle/>
          <a:p>
            <a:fld id="{BF021985-4801-4ED1-847D-F9AC44EE796D}" type="slidenum">
              <a:rPr lang="en-US" smtClean="0"/>
              <a:t>‹#›</a:t>
            </a:fld>
            <a:endParaRPr lang="en-US"/>
          </a:p>
        </p:txBody>
      </p:sp>
    </p:spTree>
    <p:extLst>
      <p:ext uri="{BB962C8B-B14F-4D97-AF65-F5344CB8AC3E}">
        <p14:creationId xmlns:p14="http://schemas.microsoft.com/office/powerpoint/2010/main" val="4034073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839788" y="365125"/>
            <a:ext cx="10515600" cy="1325563"/>
          </a:xfrm>
        </p:spPr>
        <p:txBody>
          <a:bodyPr/>
          <a:lstStyle/>
          <a:p>
            <a:r>
              <a:rPr lang="hu-HU"/>
              <a:t>Mintacím szerkesztése</a:t>
            </a:r>
            <a:endParaRPr lang="en-US"/>
          </a:p>
        </p:txBody>
      </p:sp>
      <p:sp>
        <p:nvSpPr>
          <p:cNvPr id="3" name="Szöveg hely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5" name="Szöveg hely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7" name="Dátum helye 6"/>
          <p:cNvSpPr>
            <a:spLocks noGrp="1"/>
          </p:cNvSpPr>
          <p:nvPr>
            <p:ph type="dt" sz="half" idx="10"/>
          </p:nvPr>
        </p:nvSpPr>
        <p:spPr/>
        <p:txBody>
          <a:bodyPr/>
          <a:lstStyle/>
          <a:p>
            <a:fld id="{86EAD53F-7ACA-4B0B-B523-4F46A2824FC5}" type="datetime10">
              <a:rPr lang="en-US" smtClean="0"/>
              <a:t>18:25</a:t>
            </a:fld>
            <a:endParaRPr lang="en-US"/>
          </a:p>
        </p:txBody>
      </p:sp>
      <p:sp>
        <p:nvSpPr>
          <p:cNvPr id="8" name="Élőláb helye 7"/>
          <p:cNvSpPr>
            <a:spLocks noGrp="1"/>
          </p:cNvSpPr>
          <p:nvPr>
            <p:ph type="ftr" sz="quarter" idx="11"/>
          </p:nvPr>
        </p:nvSpPr>
        <p:spPr/>
        <p:txBody>
          <a:bodyPr/>
          <a:lstStyle/>
          <a:p>
            <a:endParaRPr lang="en-US"/>
          </a:p>
        </p:txBody>
      </p:sp>
      <p:sp>
        <p:nvSpPr>
          <p:cNvPr id="9" name="Dia számának helye 8"/>
          <p:cNvSpPr>
            <a:spLocks noGrp="1"/>
          </p:cNvSpPr>
          <p:nvPr>
            <p:ph type="sldNum" sz="quarter" idx="12"/>
          </p:nvPr>
        </p:nvSpPr>
        <p:spPr/>
        <p:txBody>
          <a:bodyPr/>
          <a:lstStyle/>
          <a:p>
            <a:fld id="{BF021985-4801-4ED1-847D-F9AC44EE796D}" type="slidenum">
              <a:rPr lang="en-US" smtClean="0"/>
              <a:t>‹#›</a:t>
            </a:fld>
            <a:endParaRPr lang="en-US"/>
          </a:p>
        </p:txBody>
      </p:sp>
    </p:spTree>
    <p:extLst>
      <p:ext uri="{BB962C8B-B14F-4D97-AF65-F5344CB8AC3E}">
        <p14:creationId xmlns:p14="http://schemas.microsoft.com/office/powerpoint/2010/main" val="1106324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endParaRPr lang="en-US"/>
          </a:p>
        </p:txBody>
      </p:sp>
      <p:sp>
        <p:nvSpPr>
          <p:cNvPr id="3" name="Dátum helye 2"/>
          <p:cNvSpPr>
            <a:spLocks noGrp="1"/>
          </p:cNvSpPr>
          <p:nvPr>
            <p:ph type="dt" sz="half" idx="10"/>
          </p:nvPr>
        </p:nvSpPr>
        <p:spPr/>
        <p:txBody>
          <a:bodyPr/>
          <a:lstStyle/>
          <a:p>
            <a:fld id="{7B5DC268-431E-4349-9A45-98FD4D86C13F}" type="datetime10">
              <a:rPr lang="en-US" smtClean="0"/>
              <a:t>18:25</a:t>
            </a:fld>
            <a:endParaRPr lang="en-US"/>
          </a:p>
        </p:txBody>
      </p:sp>
      <p:sp>
        <p:nvSpPr>
          <p:cNvPr id="4" name="Élőláb helye 3"/>
          <p:cNvSpPr>
            <a:spLocks noGrp="1"/>
          </p:cNvSpPr>
          <p:nvPr>
            <p:ph type="ftr" sz="quarter" idx="11"/>
          </p:nvPr>
        </p:nvSpPr>
        <p:spPr/>
        <p:txBody>
          <a:bodyPr/>
          <a:lstStyle/>
          <a:p>
            <a:endParaRPr lang="en-US"/>
          </a:p>
        </p:txBody>
      </p:sp>
      <p:sp>
        <p:nvSpPr>
          <p:cNvPr id="5" name="Dia számának helye 4"/>
          <p:cNvSpPr>
            <a:spLocks noGrp="1"/>
          </p:cNvSpPr>
          <p:nvPr>
            <p:ph type="sldNum" sz="quarter" idx="12"/>
          </p:nvPr>
        </p:nvSpPr>
        <p:spPr/>
        <p:txBody>
          <a:bodyPr/>
          <a:lstStyle/>
          <a:p>
            <a:fld id="{BF021985-4801-4ED1-847D-F9AC44EE796D}" type="slidenum">
              <a:rPr lang="en-US" smtClean="0"/>
              <a:t>‹#›</a:t>
            </a:fld>
            <a:endParaRPr lang="en-US"/>
          </a:p>
        </p:txBody>
      </p:sp>
    </p:spTree>
    <p:extLst>
      <p:ext uri="{BB962C8B-B14F-4D97-AF65-F5344CB8AC3E}">
        <p14:creationId xmlns:p14="http://schemas.microsoft.com/office/powerpoint/2010/main" val="373288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D8AB4175-704E-4DD3-9E08-6D81C044BEE2}" type="datetime10">
              <a:rPr lang="en-US" smtClean="0"/>
              <a:t>18:25</a:t>
            </a:fld>
            <a:endParaRPr lang="en-US"/>
          </a:p>
        </p:txBody>
      </p:sp>
      <p:sp>
        <p:nvSpPr>
          <p:cNvPr id="3" name="Élőláb helye 2"/>
          <p:cNvSpPr>
            <a:spLocks noGrp="1"/>
          </p:cNvSpPr>
          <p:nvPr>
            <p:ph type="ftr" sz="quarter" idx="11"/>
          </p:nvPr>
        </p:nvSpPr>
        <p:spPr/>
        <p:txBody>
          <a:bodyPr/>
          <a:lstStyle/>
          <a:p>
            <a:endParaRPr lang="en-US"/>
          </a:p>
        </p:txBody>
      </p:sp>
      <p:sp>
        <p:nvSpPr>
          <p:cNvPr id="4" name="Dia számának helye 3"/>
          <p:cNvSpPr>
            <a:spLocks noGrp="1"/>
          </p:cNvSpPr>
          <p:nvPr>
            <p:ph type="sldNum" sz="quarter" idx="12"/>
          </p:nvPr>
        </p:nvSpPr>
        <p:spPr/>
        <p:txBody>
          <a:bodyPr/>
          <a:lstStyle/>
          <a:p>
            <a:fld id="{BF021985-4801-4ED1-847D-F9AC44EE796D}" type="slidenum">
              <a:rPr lang="en-US" smtClean="0"/>
              <a:t>‹#›</a:t>
            </a:fld>
            <a:endParaRPr lang="en-US"/>
          </a:p>
        </p:txBody>
      </p:sp>
    </p:spTree>
    <p:extLst>
      <p:ext uri="{BB962C8B-B14F-4D97-AF65-F5344CB8AC3E}">
        <p14:creationId xmlns:p14="http://schemas.microsoft.com/office/powerpoint/2010/main" val="1153872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endParaRPr lang="en-US"/>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p:cNvSpPr>
            <a:spLocks noGrp="1"/>
          </p:cNvSpPr>
          <p:nvPr>
            <p:ph type="dt" sz="half" idx="10"/>
          </p:nvPr>
        </p:nvSpPr>
        <p:spPr/>
        <p:txBody>
          <a:bodyPr/>
          <a:lstStyle/>
          <a:p>
            <a:fld id="{0FCE131A-5425-4BE3-A567-B8E7A0687957}" type="datetime10">
              <a:rPr lang="en-US" smtClean="0"/>
              <a:t>18:25</a:t>
            </a:fld>
            <a:endParaRPr lang="en-US"/>
          </a:p>
        </p:txBody>
      </p:sp>
      <p:sp>
        <p:nvSpPr>
          <p:cNvPr id="6" name="Élőláb helye 5"/>
          <p:cNvSpPr>
            <a:spLocks noGrp="1"/>
          </p:cNvSpPr>
          <p:nvPr>
            <p:ph type="ftr" sz="quarter" idx="11"/>
          </p:nvPr>
        </p:nvSpPr>
        <p:spPr/>
        <p:txBody>
          <a:bodyPr/>
          <a:lstStyle/>
          <a:p>
            <a:endParaRPr lang="en-US"/>
          </a:p>
        </p:txBody>
      </p:sp>
      <p:sp>
        <p:nvSpPr>
          <p:cNvPr id="7" name="Dia számának helye 6"/>
          <p:cNvSpPr>
            <a:spLocks noGrp="1"/>
          </p:cNvSpPr>
          <p:nvPr>
            <p:ph type="sldNum" sz="quarter" idx="12"/>
          </p:nvPr>
        </p:nvSpPr>
        <p:spPr/>
        <p:txBody>
          <a:bodyPr/>
          <a:lstStyle/>
          <a:p>
            <a:fld id="{BF021985-4801-4ED1-847D-F9AC44EE796D}" type="slidenum">
              <a:rPr lang="en-US" smtClean="0"/>
              <a:t>‹#›</a:t>
            </a:fld>
            <a:endParaRPr lang="en-US"/>
          </a:p>
        </p:txBody>
      </p:sp>
    </p:spTree>
    <p:extLst>
      <p:ext uri="{BB962C8B-B14F-4D97-AF65-F5344CB8AC3E}">
        <p14:creationId xmlns:p14="http://schemas.microsoft.com/office/powerpoint/2010/main" val="732882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endParaRPr lang="en-US"/>
          </a:p>
        </p:txBody>
      </p:sp>
      <p:sp>
        <p:nvSpPr>
          <p:cNvPr id="3" name="Kép hely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p:cNvSpPr>
            <a:spLocks noGrp="1"/>
          </p:cNvSpPr>
          <p:nvPr>
            <p:ph type="dt" sz="half" idx="10"/>
          </p:nvPr>
        </p:nvSpPr>
        <p:spPr/>
        <p:txBody>
          <a:bodyPr/>
          <a:lstStyle/>
          <a:p>
            <a:fld id="{E67662BD-8D8B-46AD-9B8C-A463E47E2FF7}" type="datetime10">
              <a:rPr lang="en-US" smtClean="0"/>
              <a:t>18:25</a:t>
            </a:fld>
            <a:endParaRPr lang="en-US"/>
          </a:p>
        </p:txBody>
      </p:sp>
      <p:sp>
        <p:nvSpPr>
          <p:cNvPr id="6" name="Élőláb helye 5"/>
          <p:cNvSpPr>
            <a:spLocks noGrp="1"/>
          </p:cNvSpPr>
          <p:nvPr>
            <p:ph type="ftr" sz="quarter" idx="11"/>
          </p:nvPr>
        </p:nvSpPr>
        <p:spPr/>
        <p:txBody>
          <a:bodyPr/>
          <a:lstStyle/>
          <a:p>
            <a:endParaRPr lang="en-US"/>
          </a:p>
        </p:txBody>
      </p:sp>
      <p:sp>
        <p:nvSpPr>
          <p:cNvPr id="7" name="Dia számának helye 6"/>
          <p:cNvSpPr>
            <a:spLocks noGrp="1"/>
          </p:cNvSpPr>
          <p:nvPr>
            <p:ph type="sldNum" sz="quarter" idx="12"/>
          </p:nvPr>
        </p:nvSpPr>
        <p:spPr/>
        <p:txBody>
          <a:bodyPr/>
          <a:lstStyle/>
          <a:p>
            <a:fld id="{BF021985-4801-4ED1-847D-F9AC44EE796D}" type="slidenum">
              <a:rPr lang="en-US" smtClean="0"/>
              <a:t>‹#›</a:t>
            </a:fld>
            <a:endParaRPr lang="en-US"/>
          </a:p>
        </p:txBody>
      </p:sp>
    </p:spTree>
    <p:extLst>
      <p:ext uri="{BB962C8B-B14F-4D97-AF65-F5344CB8AC3E}">
        <p14:creationId xmlns:p14="http://schemas.microsoft.com/office/powerpoint/2010/main" val="3967931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838200" y="174172"/>
            <a:ext cx="10515600" cy="959304"/>
          </a:xfrm>
          <a:prstGeom prst="rect">
            <a:avLst/>
          </a:prstGeom>
        </p:spPr>
        <p:txBody>
          <a:bodyPr vert="horz" lIns="91440" tIns="45720" rIns="91440" bIns="45720" rtlCol="0" anchor="b">
            <a:normAutofit/>
          </a:bodyPr>
          <a:lstStyle/>
          <a:p>
            <a:r>
              <a:rPr lang="hu-HU" dirty="0"/>
              <a:t>Mintacím szerkesztése</a:t>
            </a:r>
            <a:endParaRPr lang="en-US" dirty="0"/>
          </a:p>
        </p:txBody>
      </p:sp>
      <p:sp>
        <p:nvSpPr>
          <p:cNvPr id="3" name="Szöveg helye 2"/>
          <p:cNvSpPr>
            <a:spLocks noGrp="1"/>
          </p:cNvSpPr>
          <p:nvPr>
            <p:ph type="body" idx="1"/>
          </p:nvPr>
        </p:nvSpPr>
        <p:spPr>
          <a:xfrm>
            <a:off x="838200" y="1422400"/>
            <a:ext cx="10515600" cy="4754563"/>
          </a:xfrm>
          <a:prstGeom prst="rect">
            <a:avLst/>
          </a:prstGeom>
        </p:spPr>
        <p:txBody>
          <a:bodyPr vert="horz" lIns="91440" tIns="45720" rIns="91440" bIns="45720" rtlCol="0">
            <a:normAutofit/>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endParaRPr lang="en-US" dirty="0"/>
          </a:p>
        </p:txBody>
      </p:sp>
      <p:sp>
        <p:nvSpPr>
          <p:cNvPr id="4" name="Dátum helye 3"/>
          <p:cNvSpPr>
            <a:spLocks noGrp="1"/>
          </p:cNvSpPr>
          <p:nvPr>
            <p:ph type="dt" sz="half" idx="2"/>
          </p:nvPr>
        </p:nvSpPr>
        <p:spPr>
          <a:xfrm>
            <a:off x="8476344" y="6376591"/>
            <a:ext cx="2877456" cy="365125"/>
          </a:xfrm>
          <a:prstGeom prst="rect">
            <a:avLst/>
          </a:prstGeom>
        </p:spPr>
        <p:txBody>
          <a:bodyPr vert="horz" lIns="91440" tIns="45720" rIns="91440" bIns="45720" rtlCol="0" anchor="ctr"/>
          <a:lstStyle>
            <a:lvl1pPr algn="r">
              <a:defRPr sz="1800">
                <a:solidFill>
                  <a:srgbClr val="003300"/>
                </a:solidFill>
                <a:latin typeface="Arial Narrow" panose="020B0606020202030204" pitchFamily="34" charset="0"/>
              </a:defRPr>
            </a:lvl1pPr>
          </a:lstStyle>
          <a:p>
            <a:fld id="{3F83F346-FC3B-4FAE-9C55-E22FC3EDEB65}" type="datetime10">
              <a:rPr lang="en-US" smtClean="0"/>
              <a:pPr/>
              <a:t>18:25</a:t>
            </a:fld>
            <a:endParaRPr lang="en-US" dirty="0"/>
          </a:p>
        </p:txBody>
      </p:sp>
      <p:sp>
        <p:nvSpPr>
          <p:cNvPr id="5" name="Élőláb hely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Dia számának hely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003300"/>
                </a:solidFill>
              </a:defRPr>
            </a:lvl1pPr>
          </a:lstStyle>
          <a:p>
            <a:fld id="{BF021985-4801-4ED1-847D-F9AC44EE796D}" type="slidenum">
              <a:rPr lang="en-US" smtClean="0"/>
              <a:pPr/>
              <a:t>‹#›</a:t>
            </a:fld>
            <a:endParaRPr lang="en-US" dirty="0"/>
          </a:p>
        </p:txBody>
      </p:sp>
      <p:sp>
        <p:nvSpPr>
          <p:cNvPr id="7" name="Téglalap 6"/>
          <p:cNvSpPr/>
          <p:nvPr userDrawn="1"/>
        </p:nvSpPr>
        <p:spPr>
          <a:xfrm>
            <a:off x="0" y="1167618"/>
            <a:ext cx="12192000" cy="98474"/>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églalap 7"/>
          <p:cNvSpPr/>
          <p:nvPr userDrawn="1"/>
        </p:nvSpPr>
        <p:spPr>
          <a:xfrm>
            <a:off x="0" y="6234797"/>
            <a:ext cx="12192000" cy="98474"/>
          </a:xfrm>
          <a:prstGeom prst="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zövegdoboz 8"/>
          <p:cNvSpPr txBox="1"/>
          <p:nvPr userDrawn="1"/>
        </p:nvSpPr>
        <p:spPr>
          <a:xfrm>
            <a:off x="838200" y="6371371"/>
            <a:ext cx="6134100" cy="369332"/>
          </a:xfrm>
          <a:prstGeom prst="rect">
            <a:avLst/>
          </a:prstGeom>
          <a:noFill/>
        </p:spPr>
        <p:txBody>
          <a:bodyPr wrap="square" rtlCol="0">
            <a:spAutoFit/>
          </a:bodyPr>
          <a:lstStyle/>
          <a:p>
            <a:r>
              <a:rPr lang="hu-HU" dirty="0">
                <a:solidFill>
                  <a:srgbClr val="003300"/>
                </a:solidFill>
                <a:latin typeface="Arial Narrow" panose="020B0606020202030204" pitchFamily="34" charset="0"/>
              </a:rPr>
              <a:t>Map </a:t>
            </a:r>
            <a:r>
              <a:rPr lang="hu-HU" dirty="0" err="1">
                <a:solidFill>
                  <a:srgbClr val="003300"/>
                </a:solidFill>
                <a:latin typeface="Arial Narrow" panose="020B0606020202030204" pitchFamily="34" charset="0"/>
              </a:rPr>
              <a:t>layout</a:t>
            </a:r>
            <a:endParaRPr lang="hu-HU" dirty="0">
              <a:solidFill>
                <a:srgbClr val="003300"/>
              </a:solidFill>
              <a:latin typeface="Arial Narrow" panose="020B0606020202030204" pitchFamily="34" charset="0"/>
            </a:endParaRPr>
          </a:p>
        </p:txBody>
      </p:sp>
    </p:spTree>
    <p:extLst>
      <p:ext uri="{BB962C8B-B14F-4D97-AF65-F5344CB8AC3E}">
        <p14:creationId xmlns:p14="http://schemas.microsoft.com/office/powerpoint/2010/main" val="1037055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3200" b="1" kern="1200">
          <a:solidFill>
            <a:srgbClr val="003300"/>
          </a:solidFill>
          <a:latin typeface="Arial Narrow" panose="020B060602020203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3300"/>
          </a:solidFill>
          <a:latin typeface="Arial Narrow" panose="020B0606020202030204" pitchFamily="34" charset="0"/>
          <a:ea typeface="+mn-ea"/>
          <a:cs typeface="+mn-cs"/>
        </a:defRPr>
      </a:lvl1pPr>
      <a:lvl2pPr marL="534988" indent="-228600" algn="l" defTabSz="914400" rtl="0" eaLnBrk="1" latinLnBrk="0" hangingPunct="1">
        <a:lnSpc>
          <a:spcPct val="90000"/>
        </a:lnSpc>
        <a:spcBef>
          <a:spcPts val="500"/>
        </a:spcBef>
        <a:buFont typeface="Arial Narrow" panose="020B0606020202030204" pitchFamily="34" charset="0"/>
        <a:buChar char="–"/>
        <a:defRPr sz="2400" kern="1200">
          <a:solidFill>
            <a:srgbClr val="006600"/>
          </a:solidFill>
          <a:latin typeface="Arial Narrow" panose="020B0606020202030204" pitchFamily="34" charset="0"/>
          <a:ea typeface="+mn-ea"/>
          <a:cs typeface="+mn-cs"/>
        </a:defRPr>
      </a:lvl2pPr>
      <a:lvl3pPr marL="0" indent="0" algn="l" defTabSz="914400" rtl="0" eaLnBrk="1" latinLnBrk="0" hangingPunct="1">
        <a:lnSpc>
          <a:spcPct val="90000"/>
        </a:lnSpc>
        <a:spcBef>
          <a:spcPts val="500"/>
        </a:spcBef>
        <a:buFontTx/>
        <a:buNone/>
        <a:defRPr sz="1800" kern="1200">
          <a:solidFill>
            <a:srgbClr val="006600"/>
          </a:solidFill>
          <a:latin typeface="Courier New" panose="02070309020205020404" pitchFamily="49" charset="0"/>
          <a:ea typeface="+mn-ea"/>
          <a:cs typeface="Courier New" panose="02070309020205020404" pitchFamily="49"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30.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30.png"/><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5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5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5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r>
              <a:rPr lang="hu-HU" dirty="0"/>
              <a:t>Map </a:t>
            </a:r>
            <a:r>
              <a:rPr lang="hu-HU" dirty="0" err="1"/>
              <a:t>layout</a:t>
            </a:r>
            <a:endParaRPr lang="en-US" dirty="0"/>
          </a:p>
        </p:txBody>
      </p:sp>
      <p:sp>
        <p:nvSpPr>
          <p:cNvPr id="3" name="Alcím 2"/>
          <p:cNvSpPr>
            <a:spLocks noGrp="1"/>
          </p:cNvSpPr>
          <p:nvPr>
            <p:ph type="subTitle" idx="1"/>
          </p:nvPr>
        </p:nvSpPr>
        <p:spPr/>
        <p:txBody>
          <a:bodyPr/>
          <a:lstStyle/>
          <a:p>
            <a:r>
              <a:rPr lang="en-US" dirty="0"/>
              <a:t>Geomathematics, programming and geoinformatics</a:t>
            </a:r>
          </a:p>
          <a:p>
            <a:r>
              <a:rPr lang="hu-HU" dirty="0"/>
              <a:t>2026.03.11.</a:t>
            </a:r>
          </a:p>
          <a:p>
            <a:r>
              <a:rPr lang="hu-HU" dirty="0"/>
              <a:t>Ákos Bede-Fazekas</a:t>
            </a:r>
            <a:endParaRPr lang="en-US" dirty="0"/>
          </a:p>
        </p:txBody>
      </p:sp>
    </p:spTree>
    <p:extLst>
      <p:ext uri="{BB962C8B-B14F-4D97-AF65-F5344CB8AC3E}">
        <p14:creationId xmlns:p14="http://schemas.microsoft.com/office/powerpoint/2010/main" val="2802642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471B2-55B0-B803-6A23-7D5F87A654EF}"/>
            </a:ext>
          </a:extLst>
        </p:cNvPr>
        <p:cNvGrpSpPr/>
        <p:nvPr/>
      </p:nvGrpSpPr>
      <p:grpSpPr>
        <a:xfrm>
          <a:off x="0" y="0"/>
          <a:ext cx="0" cy="0"/>
          <a:chOff x="0" y="0"/>
          <a:chExt cx="0" cy="0"/>
        </a:xfrm>
      </p:grpSpPr>
      <p:pic>
        <p:nvPicPr>
          <p:cNvPr id="6" name="Kép 5">
            <a:extLst>
              <a:ext uri="{FF2B5EF4-FFF2-40B4-BE49-F238E27FC236}">
                <a16:creationId xmlns:a16="http://schemas.microsoft.com/office/drawing/2014/main" id="{8E1DA58C-A8EC-5CB1-162E-31280B5934AC}"/>
              </a:ext>
            </a:extLst>
          </p:cNvPr>
          <p:cNvPicPr>
            <a:picLocks noChangeAspect="1"/>
          </p:cNvPicPr>
          <p:nvPr/>
        </p:nvPicPr>
        <p:blipFill>
          <a:blip r:embed="rId2"/>
          <a:stretch>
            <a:fillRect/>
          </a:stretch>
        </p:blipFill>
        <p:spPr>
          <a:xfrm>
            <a:off x="5210334" y="1422399"/>
            <a:ext cx="6769464" cy="4637394"/>
          </a:xfrm>
          <a:prstGeom prst="rect">
            <a:avLst/>
          </a:prstGeom>
          <a:ln>
            <a:solidFill>
              <a:schemeClr val="tx1"/>
            </a:solidFill>
          </a:ln>
        </p:spPr>
      </p:pic>
      <p:sp>
        <p:nvSpPr>
          <p:cNvPr id="2" name="Cím 1">
            <a:extLst>
              <a:ext uri="{FF2B5EF4-FFF2-40B4-BE49-F238E27FC236}">
                <a16:creationId xmlns:a16="http://schemas.microsoft.com/office/drawing/2014/main" id="{C6395EF3-E249-A464-7C37-8BB454174F22}"/>
              </a:ext>
            </a:extLst>
          </p:cNvPr>
          <p:cNvSpPr>
            <a:spLocks noGrp="1"/>
          </p:cNvSpPr>
          <p:nvPr>
            <p:ph type="title"/>
          </p:nvPr>
        </p:nvSpPr>
        <p:spPr/>
        <p:txBody>
          <a:bodyPr/>
          <a:lstStyle/>
          <a:p>
            <a:r>
              <a:rPr lang="hu-HU" dirty="0"/>
              <a:t>Map </a:t>
            </a:r>
            <a:r>
              <a:rPr lang="hu-HU" dirty="0" err="1"/>
              <a:t>composition</a:t>
            </a:r>
            <a:r>
              <a:rPr lang="hu-HU" dirty="0"/>
              <a:t> </a:t>
            </a:r>
            <a:r>
              <a:rPr lang="hu-HU" dirty="0" err="1"/>
              <a:t>interface</a:t>
            </a:r>
            <a:endParaRPr lang="hu-HU" dirty="0"/>
          </a:p>
        </p:txBody>
      </p:sp>
      <p:sp>
        <p:nvSpPr>
          <p:cNvPr id="3" name="Tartalom helye 2">
            <a:extLst>
              <a:ext uri="{FF2B5EF4-FFF2-40B4-BE49-F238E27FC236}">
                <a16:creationId xmlns:a16="http://schemas.microsoft.com/office/drawing/2014/main" id="{A1EA23E8-A928-5DAA-586C-E0DA53CBECC6}"/>
              </a:ext>
            </a:extLst>
          </p:cNvPr>
          <p:cNvSpPr>
            <a:spLocks noGrp="1"/>
          </p:cNvSpPr>
          <p:nvPr>
            <p:ph idx="1"/>
          </p:nvPr>
        </p:nvSpPr>
        <p:spPr>
          <a:xfrm>
            <a:off x="838200" y="1422400"/>
            <a:ext cx="4372134" cy="4754563"/>
          </a:xfrm>
        </p:spPr>
        <p:txBody>
          <a:bodyPr/>
          <a:lstStyle/>
          <a:p>
            <a:r>
              <a:rPr lang="en-US" dirty="0"/>
              <a:t>add new item</a:t>
            </a:r>
          </a:p>
          <a:p>
            <a:r>
              <a:rPr lang="en-US" dirty="0"/>
              <a:t>overview of existing items</a:t>
            </a:r>
          </a:p>
          <a:p>
            <a:r>
              <a:rPr lang="en-US" dirty="0">
                <a:solidFill>
                  <a:srgbClr val="FF0000"/>
                </a:solidFill>
              </a:rPr>
              <a:t>customize the selected item</a:t>
            </a:r>
          </a:p>
          <a:p>
            <a:r>
              <a:rPr lang="en-US" dirty="0"/>
              <a:t>navigation and selection</a:t>
            </a:r>
          </a:p>
          <a:p>
            <a:r>
              <a:rPr lang="en-US" dirty="0"/>
              <a:t>export</a:t>
            </a:r>
          </a:p>
          <a:p>
            <a:r>
              <a:rPr lang="en-US" dirty="0"/>
              <a:t>aligning and grouping items</a:t>
            </a:r>
            <a:endParaRPr lang="hu-HU" dirty="0"/>
          </a:p>
        </p:txBody>
      </p:sp>
      <p:sp>
        <p:nvSpPr>
          <p:cNvPr id="4" name="Dátum helye 3">
            <a:extLst>
              <a:ext uri="{FF2B5EF4-FFF2-40B4-BE49-F238E27FC236}">
                <a16:creationId xmlns:a16="http://schemas.microsoft.com/office/drawing/2014/main" id="{44E6E6A1-C345-A4B0-1B9C-C74B331C28BC}"/>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800C1450-6127-193C-000E-8AEC6674E965}"/>
              </a:ext>
            </a:extLst>
          </p:cNvPr>
          <p:cNvSpPr/>
          <p:nvPr/>
        </p:nvSpPr>
        <p:spPr>
          <a:xfrm flipH="1">
            <a:off x="9855199" y="4191000"/>
            <a:ext cx="2124595" cy="17424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591903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D78E0-723C-FE66-4AE8-114BF3E5B510}"/>
            </a:ext>
          </a:extLst>
        </p:cNvPr>
        <p:cNvGrpSpPr/>
        <p:nvPr/>
      </p:nvGrpSpPr>
      <p:grpSpPr>
        <a:xfrm>
          <a:off x="0" y="0"/>
          <a:ext cx="0" cy="0"/>
          <a:chOff x="0" y="0"/>
          <a:chExt cx="0" cy="0"/>
        </a:xfrm>
      </p:grpSpPr>
      <p:pic>
        <p:nvPicPr>
          <p:cNvPr id="8" name="Kép 7">
            <a:extLst>
              <a:ext uri="{FF2B5EF4-FFF2-40B4-BE49-F238E27FC236}">
                <a16:creationId xmlns:a16="http://schemas.microsoft.com/office/drawing/2014/main" id="{44CC26B2-726F-FCF1-AFF3-E186F48AF372}"/>
              </a:ext>
            </a:extLst>
          </p:cNvPr>
          <p:cNvPicPr>
            <a:picLocks noChangeAspect="1"/>
          </p:cNvPicPr>
          <p:nvPr/>
        </p:nvPicPr>
        <p:blipFill>
          <a:blip r:embed="rId2"/>
          <a:stretch>
            <a:fillRect/>
          </a:stretch>
        </p:blipFill>
        <p:spPr>
          <a:xfrm>
            <a:off x="5210334" y="1422399"/>
            <a:ext cx="6769464" cy="4637394"/>
          </a:xfrm>
          <a:prstGeom prst="rect">
            <a:avLst/>
          </a:prstGeom>
          <a:ln>
            <a:solidFill>
              <a:schemeClr val="tx1"/>
            </a:solidFill>
          </a:ln>
        </p:spPr>
      </p:pic>
      <p:sp>
        <p:nvSpPr>
          <p:cNvPr id="2" name="Cím 1">
            <a:extLst>
              <a:ext uri="{FF2B5EF4-FFF2-40B4-BE49-F238E27FC236}">
                <a16:creationId xmlns:a16="http://schemas.microsoft.com/office/drawing/2014/main" id="{0BC2B774-32E5-CC74-B9C0-93ACE5878C41}"/>
              </a:ext>
            </a:extLst>
          </p:cNvPr>
          <p:cNvSpPr>
            <a:spLocks noGrp="1"/>
          </p:cNvSpPr>
          <p:nvPr>
            <p:ph type="title"/>
          </p:nvPr>
        </p:nvSpPr>
        <p:spPr/>
        <p:txBody>
          <a:bodyPr/>
          <a:lstStyle/>
          <a:p>
            <a:r>
              <a:rPr lang="hu-HU" dirty="0"/>
              <a:t>Map </a:t>
            </a:r>
            <a:r>
              <a:rPr lang="hu-HU" dirty="0" err="1"/>
              <a:t>composition</a:t>
            </a:r>
            <a:r>
              <a:rPr lang="hu-HU" dirty="0"/>
              <a:t> </a:t>
            </a:r>
            <a:r>
              <a:rPr lang="hu-HU" dirty="0" err="1"/>
              <a:t>interface</a:t>
            </a:r>
            <a:endParaRPr lang="hu-HU" dirty="0"/>
          </a:p>
        </p:txBody>
      </p:sp>
      <p:sp>
        <p:nvSpPr>
          <p:cNvPr id="3" name="Tartalom helye 2">
            <a:extLst>
              <a:ext uri="{FF2B5EF4-FFF2-40B4-BE49-F238E27FC236}">
                <a16:creationId xmlns:a16="http://schemas.microsoft.com/office/drawing/2014/main" id="{B6F2E39D-72C6-F87C-C46D-CE2DCF15739A}"/>
              </a:ext>
            </a:extLst>
          </p:cNvPr>
          <p:cNvSpPr>
            <a:spLocks noGrp="1"/>
          </p:cNvSpPr>
          <p:nvPr>
            <p:ph idx="1"/>
          </p:nvPr>
        </p:nvSpPr>
        <p:spPr>
          <a:xfrm>
            <a:off x="838200" y="1422400"/>
            <a:ext cx="4372134" cy="4754563"/>
          </a:xfrm>
        </p:spPr>
        <p:txBody>
          <a:bodyPr/>
          <a:lstStyle/>
          <a:p>
            <a:r>
              <a:rPr lang="en-US" dirty="0"/>
              <a:t>add new item</a:t>
            </a:r>
          </a:p>
          <a:p>
            <a:r>
              <a:rPr lang="en-US" dirty="0"/>
              <a:t>overview of existing items</a:t>
            </a:r>
          </a:p>
          <a:p>
            <a:r>
              <a:rPr lang="en-US" dirty="0"/>
              <a:t>customize the selected item</a:t>
            </a:r>
          </a:p>
          <a:p>
            <a:r>
              <a:rPr lang="en-US" dirty="0">
                <a:solidFill>
                  <a:srgbClr val="FF0000"/>
                </a:solidFill>
              </a:rPr>
              <a:t>navigation and selection</a:t>
            </a:r>
          </a:p>
          <a:p>
            <a:r>
              <a:rPr lang="en-US" dirty="0"/>
              <a:t>export</a:t>
            </a:r>
          </a:p>
          <a:p>
            <a:r>
              <a:rPr lang="en-US" dirty="0"/>
              <a:t>aligning and grouping items</a:t>
            </a:r>
            <a:endParaRPr lang="hu-HU" dirty="0"/>
          </a:p>
        </p:txBody>
      </p:sp>
      <p:sp>
        <p:nvSpPr>
          <p:cNvPr id="4" name="Dátum helye 3">
            <a:extLst>
              <a:ext uri="{FF2B5EF4-FFF2-40B4-BE49-F238E27FC236}">
                <a16:creationId xmlns:a16="http://schemas.microsoft.com/office/drawing/2014/main" id="{41F68832-27BA-967D-D520-302B6C745198}"/>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A20B67F6-B1E8-85F6-6060-7E6DF0448439}"/>
              </a:ext>
            </a:extLst>
          </p:cNvPr>
          <p:cNvSpPr/>
          <p:nvPr/>
        </p:nvSpPr>
        <p:spPr>
          <a:xfrm flipH="1">
            <a:off x="5210334" y="2279016"/>
            <a:ext cx="214614" cy="75247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Téglalap 5">
            <a:extLst>
              <a:ext uri="{FF2B5EF4-FFF2-40B4-BE49-F238E27FC236}">
                <a16:creationId xmlns:a16="http://schemas.microsoft.com/office/drawing/2014/main" id="{73E1D619-D33E-F186-1CD7-74C823516758}"/>
              </a:ext>
            </a:extLst>
          </p:cNvPr>
          <p:cNvSpPr/>
          <p:nvPr/>
        </p:nvSpPr>
        <p:spPr>
          <a:xfrm flipH="1">
            <a:off x="5210334" y="1995172"/>
            <a:ext cx="1062749" cy="20002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477465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DF3D1-80CC-3D44-F39F-0A0CD06F8F29}"/>
            </a:ext>
          </a:extLst>
        </p:cNvPr>
        <p:cNvGrpSpPr/>
        <p:nvPr/>
      </p:nvGrpSpPr>
      <p:grpSpPr>
        <a:xfrm>
          <a:off x="0" y="0"/>
          <a:ext cx="0" cy="0"/>
          <a:chOff x="0" y="0"/>
          <a:chExt cx="0" cy="0"/>
        </a:xfrm>
      </p:grpSpPr>
      <p:pic>
        <p:nvPicPr>
          <p:cNvPr id="6" name="Kép 5">
            <a:extLst>
              <a:ext uri="{FF2B5EF4-FFF2-40B4-BE49-F238E27FC236}">
                <a16:creationId xmlns:a16="http://schemas.microsoft.com/office/drawing/2014/main" id="{0B4D276A-E91E-C858-8367-D5BE7D13D671}"/>
              </a:ext>
            </a:extLst>
          </p:cNvPr>
          <p:cNvPicPr>
            <a:picLocks noChangeAspect="1"/>
          </p:cNvPicPr>
          <p:nvPr/>
        </p:nvPicPr>
        <p:blipFill>
          <a:blip r:embed="rId2"/>
          <a:stretch>
            <a:fillRect/>
          </a:stretch>
        </p:blipFill>
        <p:spPr>
          <a:xfrm>
            <a:off x="5210334" y="1422399"/>
            <a:ext cx="6769464" cy="4637394"/>
          </a:xfrm>
          <a:prstGeom prst="rect">
            <a:avLst/>
          </a:prstGeom>
          <a:ln>
            <a:solidFill>
              <a:schemeClr val="tx1"/>
            </a:solidFill>
          </a:ln>
        </p:spPr>
      </p:pic>
      <p:sp>
        <p:nvSpPr>
          <p:cNvPr id="2" name="Cím 1">
            <a:extLst>
              <a:ext uri="{FF2B5EF4-FFF2-40B4-BE49-F238E27FC236}">
                <a16:creationId xmlns:a16="http://schemas.microsoft.com/office/drawing/2014/main" id="{8CF2EFF3-011D-8E55-A8AE-8600A3AF7229}"/>
              </a:ext>
            </a:extLst>
          </p:cNvPr>
          <p:cNvSpPr>
            <a:spLocks noGrp="1"/>
          </p:cNvSpPr>
          <p:nvPr>
            <p:ph type="title"/>
          </p:nvPr>
        </p:nvSpPr>
        <p:spPr/>
        <p:txBody>
          <a:bodyPr/>
          <a:lstStyle/>
          <a:p>
            <a:r>
              <a:rPr lang="hu-HU" dirty="0"/>
              <a:t>Map </a:t>
            </a:r>
            <a:r>
              <a:rPr lang="hu-HU" dirty="0" err="1"/>
              <a:t>composition</a:t>
            </a:r>
            <a:r>
              <a:rPr lang="hu-HU" dirty="0"/>
              <a:t> </a:t>
            </a:r>
            <a:r>
              <a:rPr lang="hu-HU" dirty="0" err="1"/>
              <a:t>interface</a:t>
            </a:r>
            <a:endParaRPr lang="hu-HU" dirty="0"/>
          </a:p>
        </p:txBody>
      </p:sp>
      <p:sp>
        <p:nvSpPr>
          <p:cNvPr id="3" name="Tartalom helye 2">
            <a:extLst>
              <a:ext uri="{FF2B5EF4-FFF2-40B4-BE49-F238E27FC236}">
                <a16:creationId xmlns:a16="http://schemas.microsoft.com/office/drawing/2014/main" id="{785B82DA-B8D2-1EED-412A-DB991C75D596}"/>
              </a:ext>
            </a:extLst>
          </p:cNvPr>
          <p:cNvSpPr>
            <a:spLocks noGrp="1"/>
          </p:cNvSpPr>
          <p:nvPr>
            <p:ph idx="1"/>
          </p:nvPr>
        </p:nvSpPr>
        <p:spPr>
          <a:xfrm>
            <a:off x="838200" y="1422400"/>
            <a:ext cx="4372134" cy="4754563"/>
          </a:xfrm>
        </p:spPr>
        <p:txBody>
          <a:bodyPr/>
          <a:lstStyle/>
          <a:p>
            <a:r>
              <a:rPr lang="en-US" dirty="0"/>
              <a:t>add new item</a:t>
            </a:r>
          </a:p>
          <a:p>
            <a:r>
              <a:rPr lang="en-US" dirty="0"/>
              <a:t>overview of existing items</a:t>
            </a:r>
          </a:p>
          <a:p>
            <a:r>
              <a:rPr lang="en-US" dirty="0"/>
              <a:t>customize the selected item</a:t>
            </a:r>
          </a:p>
          <a:p>
            <a:r>
              <a:rPr lang="en-US" dirty="0"/>
              <a:t>navigation and selection</a:t>
            </a:r>
          </a:p>
          <a:p>
            <a:r>
              <a:rPr lang="en-US" dirty="0">
                <a:solidFill>
                  <a:srgbClr val="FF0000"/>
                </a:solidFill>
              </a:rPr>
              <a:t>export</a:t>
            </a:r>
          </a:p>
          <a:p>
            <a:r>
              <a:rPr lang="en-US" dirty="0"/>
              <a:t>aligning and grouping items</a:t>
            </a:r>
            <a:endParaRPr lang="hu-HU" dirty="0"/>
          </a:p>
        </p:txBody>
      </p:sp>
      <p:sp>
        <p:nvSpPr>
          <p:cNvPr id="4" name="Dátum helye 3">
            <a:extLst>
              <a:ext uri="{FF2B5EF4-FFF2-40B4-BE49-F238E27FC236}">
                <a16:creationId xmlns:a16="http://schemas.microsoft.com/office/drawing/2014/main" id="{8310FDE6-6BDB-D24E-AEC2-23099FD659D8}"/>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D1A962E5-4990-EF5C-FED9-9673E1C4E222}"/>
              </a:ext>
            </a:extLst>
          </p:cNvPr>
          <p:cNvSpPr/>
          <p:nvPr/>
        </p:nvSpPr>
        <p:spPr>
          <a:xfrm flipH="1">
            <a:off x="6697028" y="1772157"/>
            <a:ext cx="800100" cy="20002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496525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8416A-495C-6156-89A1-DB895C5A4AB1}"/>
            </a:ext>
          </a:extLst>
        </p:cNvPr>
        <p:cNvGrpSpPr/>
        <p:nvPr/>
      </p:nvGrpSpPr>
      <p:grpSpPr>
        <a:xfrm>
          <a:off x="0" y="0"/>
          <a:ext cx="0" cy="0"/>
          <a:chOff x="0" y="0"/>
          <a:chExt cx="0" cy="0"/>
        </a:xfrm>
      </p:grpSpPr>
      <p:pic>
        <p:nvPicPr>
          <p:cNvPr id="6" name="Kép 5">
            <a:extLst>
              <a:ext uri="{FF2B5EF4-FFF2-40B4-BE49-F238E27FC236}">
                <a16:creationId xmlns:a16="http://schemas.microsoft.com/office/drawing/2014/main" id="{E4B20488-42DB-E794-5EDC-E823DC088EF1}"/>
              </a:ext>
            </a:extLst>
          </p:cNvPr>
          <p:cNvPicPr>
            <a:picLocks noChangeAspect="1"/>
          </p:cNvPicPr>
          <p:nvPr/>
        </p:nvPicPr>
        <p:blipFill>
          <a:blip r:embed="rId2"/>
          <a:stretch>
            <a:fillRect/>
          </a:stretch>
        </p:blipFill>
        <p:spPr>
          <a:xfrm>
            <a:off x="5210334" y="1422399"/>
            <a:ext cx="6769464" cy="4637394"/>
          </a:xfrm>
          <a:prstGeom prst="rect">
            <a:avLst/>
          </a:prstGeom>
          <a:ln>
            <a:solidFill>
              <a:schemeClr val="tx1"/>
            </a:solidFill>
          </a:ln>
        </p:spPr>
      </p:pic>
      <p:sp>
        <p:nvSpPr>
          <p:cNvPr id="2" name="Cím 1">
            <a:extLst>
              <a:ext uri="{FF2B5EF4-FFF2-40B4-BE49-F238E27FC236}">
                <a16:creationId xmlns:a16="http://schemas.microsoft.com/office/drawing/2014/main" id="{84A0A748-36CE-9A7E-606C-733947672274}"/>
              </a:ext>
            </a:extLst>
          </p:cNvPr>
          <p:cNvSpPr>
            <a:spLocks noGrp="1"/>
          </p:cNvSpPr>
          <p:nvPr>
            <p:ph type="title"/>
          </p:nvPr>
        </p:nvSpPr>
        <p:spPr/>
        <p:txBody>
          <a:bodyPr/>
          <a:lstStyle/>
          <a:p>
            <a:r>
              <a:rPr lang="hu-HU" dirty="0"/>
              <a:t>Map </a:t>
            </a:r>
            <a:r>
              <a:rPr lang="hu-HU" dirty="0" err="1"/>
              <a:t>composition</a:t>
            </a:r>
            <a:r>
              <a:rPr lang="hu-HU" dirty="0"/>
              <a:t> </a:t>
            </a:r>
            <a:r>
              <a:rPr lang="hu-HU" dirty="0" err="1"/>
              <a:t>interface</a:t>
            </a:r>
            <a:endParaRPr lang="hu-HU" dirty="0"/>
          </a:p>
        </p:txBody>
      </p:sp>
      <p:sp>
        <p:nvSpPr>
          <p:cNvPr id="3" name="Tartalom helye 2">
            <a:extLst>
              <a:ext uri="{FF2B5EF4-FFF2-40B4-BE49-F238E27FC236}">
                <a16:creationId xmlns:a16="http://schemas.microsoft.com/office/drawing/2014/main" id="{036E76B4-1DD7-1502-81E6-F7D2F5BC1CF8}"/>
              </a:ext>
            </a:extLst>
          </p:cNvPr>
          <p:cNvSpPr>
            <a:spLocks noGrp="1"/>
          </p:cNvSpPr>
          <p:nvPr>
            <p:ph idx="1"/>
          </p:nvPr>
        </p:nvSpPr>
        <p:spPr>
          <a:xfrm>
            <a:off x="838200" y="1422400"/>
            <a:ext cx="4372134" cy="4754563"/>
          </a:xfrm>
        </p:spPr>
        <p:txBody>
          <a:bodyPr/>
          <a:lstStyle/>
          <a:p>
            <a:r>
              <a:rPr lang="en-US" dirty="0"/>
              <a:t>add new item</a:t>
            </a:r>
          </a:p>
          <a:p>
            <a:r>
              <a:rPr lang="en-US" dirty="0"/>
              <a:t>overview of existing items</a:t>
            </a:r>
          </a:p>
          <a:p>
            <a:r>
              <a:rPr lang="en-US" dirty="0"/>
              <a:t>customize the selected item</a:t>
            </a:r>
          </a:p>
          <a:p>
            <a:r>
              <a:rPr lang="en-US" dirty="0"/>
              <a:t>navigation and selection</a:t>
            </a:r>
          </a:p>
          <a:p>
            <a:r>
              <a:rPr lang="en-US" dirty="0"/>
              <a:t>export</a:t>
            </a:r>
          </a:p>
          <a:p>
            <a:r>
              <a:rPr lang="en-US" dirty="0">
                <a:solidFill>
                  <a:srgbClr val="FF0000"/>
                </a:solidFill>
              </a:rPr>
              <a:t>aligning and grouping items</a:t>
            </a:r>
            <a:endParaRPr lang="hu-HU" dirty="0">
              <a:solidFill>
                <a:srgbClr val="FF0000"/>
              </a:solidFill>
            </a:endParaRPr>
          </a:p>
        </p:txBody>
      </p:sp>
      <p:sp>
        <p:nvSpPr>
          <p:cNvPr id="4" name="Dátum helye 3">
            <a:extLst>
              <a:ext uri="{FF2B5EF4-FFF2-40B4-BE49-F238E27FC236}">
                <a16:creationId xmlns:a16="http://schemas.microsoft.com/office/drawing/2014/main" id="{69B221DD-BC30-5D6F-B89A-51ED22AD97FA}"/>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E56D63AB-2C33-35DD-C5B3-D968347B7831}"/>
              </a:ext>
            </a:extLst>
          </p:cNvPr>
          <p:cNvSpPr/>
          <p:nvPr/>
        </p:nvSpPr>
        <p:spPr>
          <a:xfrm flipH="1">
            <a:off x="6289039" y="1997710"/>
            <a:ext cx="1559242" cy="20002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812254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8A007-D1C9-57F1-6B73-B44EBBF47E57}"/>
            </a:ext>
          </a:extLst>
        </p:cNvPr>
        <p:cNvGrpSpPr/>
        <p:nvPr/>
      </p:nvGrpSpPr>
      <p:grpSpPr>
        <a:xfrm>
          <a:off x="0" y="0"/>
          <a:ext cx="0" cy="0"/>
          <a:chOff x="0" y="0"/>
          <a:chExt cx="0" cy="0"/>
        </a:xfrm>
      </p:grpSpPr>
      <p:pic>
        <p:nvPicPr>
          <p:cNvPr id="6" name="Kép 5">
            <a:extLst>
              <a:ext uri="{FF2B5EF4-FFF2-40B4-BE49-F238E27FC236}">
                <a16:creationId xmlns:a16="http://schemas.microsoft.com/office/drawing/2014/main" id="{FB1D00BF-CDC7-CA72-7350-2393482DA5D0}"/>
              </a:ext>
            </a:extLst>
          </p:cNvPr>
          <p:cNvPicPr>
            <a:picLocks noChangeAspect="1"/>
          </p:cNvPicPr>
          <p:nvPr/>
        </p:nvPicPr>
        <p:blipFill>
          <a:blip r:embed="rId2"/>
          <a:stretch>
            <a:fillRect/>
          </a:stretch>
        </p:blipFill>
        <p:spPr>
          <a:xfrm>
            <a:off x="5210334" y="1422399"/>
            <a:ext cx="6769464" cy="4637394"/>
          </a:xfrm>
          <a:prstGeom prst="rect">
            <a:avLst/>
          </a:prstGeom>
          <a:ln>
            <a:solidFill>
              <a:schemeClr val="tx1"/>
            </a:solidFill>
          </a:ln>
        </p:spPr>
      </p:pic>
      <p:sp>
        <p:nvSpPr>
          <p:cNvPr id="2" name="Cím 1">
            <a:extLst>
              <a:ext uri="{FF2B5EF4-FFF2-40B4-BE49-F238E27FC236}">
                <a16:creationId xmlns:a16="http://schemas.microsoft.com/office/drawing/2014/main" id="{1DC9253B-B8A9-F6A0-7B44-416E1A3FE35C}"/>
              </a:ext>
            </a:extLst>
          </p:cNvPr>
          <p:cNvSpPr>
            <a:spLocks noGrp="1"/>
          </p:cNvSpPr>
          <p:nvPr>
            <p:ph type="title"/>
          </p:nvPr>
        </p:nvSpPr>
        <p:spPr/>
        <p:txBody>
          <a:bodyPr/>
          <a:lstStyle/>
          <a:p>
            <a:r>
              <a:rPr lang="hu-HU" dirty="0"/>
              <a:t>Map </a:t>
            </a:r>
            <a:r>
              <a:rPr lang="hu-HU" dirty="0" err="1"/>
              <a:t>composition</a:t>
            </a:r>
            <a:r>
              <a:rPr lang="hu-HU" dirty="0"/>
              <a:t> </a:t>
            </a:r>
            <a:r>
              <a:rPr lang="hu-HU" dirty="0" err="1"/>
              <a:t>interface</a:t>
            </a:r>
            <a:endParaRPr lang="hu-HU" dirty="0"/>
          </a:p>
        </p:txBody>
      </p:sp>
      <p:sp>
        <p:nvSpPr>
          <p:cNvPr id="3" name="Tartalom helye 2">
            <a:extLst>
              <a:ext uri="{FF2B5EF4-FFF2-40B4-BE49-F238E27FC236}">
                <a16:creationId xmlns:a16="http://schemas.microsoft.com/office/drawing/2014/main" id="{75CEA3FF-F24F-AC65-C072-909B2AD6C461}"/>
              </a:ext>
            </a:extLst>
          </p:cNvPr>
          <p:cNvSpPr>
            <a:spLocks noGrp="1"/>
          </p:cNvSpPr>
          <p:nvPr>
            <p:ph idx="1"/>
          </p:nvPr>
        </p:nvSpPr>
        <p:spPr>
          <a:xfrm>
            <a:off x="838200" y="1422400"/>
            <a:ext cx="4372134" cy="4754563"/>
          </a:xfrm>
        </p:spPr>
        <p:txBody>
          <a:bodyPr/>
          <a:lstStyle/>
          <a:p>
            <a:r>
              <a:rPr lang="en-US" dirty="0"/>
              <a:t>add new item</a:t>
            </a:r>
          </a:p>
          <a:p>
            <a:r>
              <a:rPr lang="en-US" dirty="0"/>
              <a:t>overview of existing items</a:t>
            </a:r>
          </a:p>
          <a:p>
            <a:r>
              <a:rPr lang="en-US" dirty="0"/>
              <a:t>customize the selected item</a:t>
            </a:r>
          </a:p>
          <a:p>
            <a:r>
              <a:rPr lang="en-US" dirty="0"/>
              <a:t>navigation and selection</a:t>
            </a:r>
          </a:p>
          <a:p>
            <a:r>
              <a:rPr lang="en-US" dirty="0"/>
              <a:t>export</a:t>
            </a:r>
          </a:p>
          <a:p>
            <a:r>
              <a:rPr lang="en-US" dirty="0"/>
              <a:t>aligning and grouping items</a:t>
            </a:r>
            <a:endParaRPr lang="hu-HU" dirty="0"/>
          </a:p>
          <a:p>
            <a:endParaRPr lang="hu-HU" dirty="0"/>
          </a:p>
          <a:p>
            <a:r>
              <a:rPr lang="en-US" dirty="0"/>
              <a:t>and of course the most important</a:t>
            </a:r>
            <a:r>
              <a:rPr lang="hu-HU" dirty="0"/>
              <a:t>:</a:t>
            </a:r>
          </a:p>
          <a:p>
            <a:pPr lvl="1"/>
            <a:r>
              <a:rPr lang="hu-HU" dirty="0" err="1">
                <a:solidFill>
                  <a:srgbClr val="FF0000"/>
                </a:solidFill>
              </a:rPr>
              <a:t>the</a:t>
            </a:r>
            <a:r>
              <a:rPr lang="hu-HU" dirty="0">
                <a:solidFill>
                  <a:srgbClr val="FF0000"/>
                </a:solidFill>
              </a:rPr>
              <a:t> print </a:t>
            </a:r>
            <a:r>
              <a:rPr lang="hu-HU" dirty="0" err="1">
                <a:solidFill>
                  <a:srgbClr val="FF0000"/>
                </a:solidFill>
              </a:rPr>
              <a:t>layout</a:t>
            </a:r>
            <a:endParaRPr lang="hu-HU" dirty="0">
              <a:solidFill>
                <a:srgbClr val="FF0000"/>
              </a:solidFill>
            </a:endParaRPr>
          </a:p>
        </p:txBody>
      </p:sp>
      <p:sp>
        <p:nvSpPr>
          <p:cNvPr id="4" name="Dátum helye 3">
            <a:extLst>
              <a:ext uri="{FF2B5EF4-FFF2-40B4-BE49-F238E27FC236}">
                <a16:creationId xmlns:a16="http://schemas.microsoft.com/office/drawing/2014/main" id="{CD93444C-25AB-50B9-56C9-2C54BA951FEE}"/>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2C179124-E8CA-251E-A250-71A874D0DEF9}"/>
              </a:ext>
            </a:extLst>
          </p:cNvPr>
          <p:cNvSpPr/>
          <p:nvPr/>
        </p:nvSpPr>
        <p:spPr>
          <a:xfrm flipH="1">
            <a:off x="5669279" y="2661920"/>
            <a:ext cx="4013200" cy="28549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844920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a:extLst>
              <a:ext uri="{FF2B5EF4-FFF2-40B4-BE49-F238E27FC236}">
                <a16:creationId xmlns:a16="http://schemas.microsoft.com/office/drawing/2014/main" id="{1AF30595-9AA7-43E3-71E3-BBD14BC042DF}"/>
              </a:ext>
            </a:extLst>
          </p:cNvPr>
          <p:cNvPicPr>
            <a:picLocks noChangeAspect="1"/>
          </p:cNvPicPr>
          <p:nvPr/>
        </p:nvPicPr>
        <p:blipFill>
          <a:blip r:embed="rId2"/>
          <a:stretch>
            <a:fillRect/>
          </a:stretch>
        </p:blipFill>
        <p:spPr>
          <a:xfrm>
            <a:off x="5210334" y="1422399"/>
            <a:ext cx="6769464" cy="4637394"/>
          </a:xfrm>
          <a:prstGeom prst="rect">
            <a:avLst/>
          </a:prstGeom>
          <a:ln>
            <a:solidFill>
              <a:schemeClr val="tx1"/>
            </a:solidFill>
          </a:ln>
        </p:spPr>
      </p:pic>
      <p:sp>
        <p:nvSpPr>
          <p:cNvPr id="2" name="Cím 1">
            <a:extLst>
              <a:ext uri="{FF2B5EF4-FFF2-40B4-BE49-F238E27FC236}">
                <a16:creationId xmlns:a16="http://schemas.microsoft.com/office/drawing/2014/main" id="{E3C122FD-A7B6-179A-C338-862B6CB6A2BE}"/>
              </a:ext>
            </a:extLst>
          </p:cNvPr>
          <p:cNvSpPr>
            <a:spLocks noGrp="1"/>
          </p:cNvSpPr>
          <p:nvPr>
            <p:ph type="title"/>
          </p:nvPr>
        </p:nvSpPr>
        <p:spPr/>
        <p:txBody>
          <a:bodyPr/>
          <a:lstStyle/>
          <a:p>
            <a:r>
              <a:rPr lang="hu-HU" dirty="0"/>
              <a:t>Map </a:t>
            </a:r>
            <a:r>
              <a:rPr lang="hu-HU" dirty="0" err="1"/>
              <a:t>composition</a:t>
            </a:r>
            <a:r>
              <a:rPr lang="hu-HU" dirty="0"/>
              <a:t> </a:t>
            </a:r>
            <a:r>
              <a:rPr lang="hu-HU" dirty="0" err="1"/>
              <a:t>interface</a:t>
            </a:r>
            <a:endParaRPr lang="hu-HU" dirty="0"/>
          </a:p>
        </p:txBody>
      </p:sp>
      <p:sp>
        <p:nvSpPr>
          <p:cNvPr id="3" name="Tartalom helye 2">
            <a:extLst>
              <a:ext uri="{FF2B5EF4-FFF2-40B4-BE49-F238E27FC236}">
                <a16:creationId xmlns:a16="http://schemas.microsoft.com/office/drawing/2014/main" id="{3B33C976-F3AD-3BF0-B9D4-6DDC185C6C24}"/>
              </a:ext>
            </a:extLst>
          </p:cNvPr>
          <p:cNvSpPr>
            <a:spLocks noGrp="1"/>
          </p:cNvSpPr>
          <p:nvPr>
            <p:ph idx="1"/>
          </p:nvPr>
        </p:nvSpPr>
        <p:spPr>
          <a:xfrm>
            <a:off x="838200" y="1422400"/>
            <a:ext cx="4372134" cy="4754563"/>
          </a:xfrm>
        </p:spPr>
        <p:txBody>
          <a:bodyPr/>
          <a:lstStyle/>
          <a:p>
            <a:r>
              <a:rPr lang="hu-HU" dirty="0"/>
              <a:t>DEMO</a:t>
            </a:r>
          </a:p>
          <a:p>
            <a:pPr lvl="1"/>
            <a:r>
              <a:rPr lang="en-US" dirty="0"/>
              <a:t>add a map and a scale bar to the print layout</a:t>
            </a:r>
          </a:p>
          <a:p>
            <a:pPr lvl="1"/>
            <a:r>
              <a:rPr lang="en-US" dirty="0"/>
              <a:t>select the map to view the item properties</a:t>
            </a:r>
            <a:endParaRPr lang="hu-HU" dirty="0"/>
          </a:p>
        </p:txBody>
      </p:sp>
      <p:sp>
        <p:nvSpPr>
          <p:cNvPr id="4" name="Dátum helye 3">
            <a:extLst>
              <a:ext uri="{FF2B5EF4-FFF2-40B4-BE49-F238E27FC236}">
                <a16:creationId xmlns:a16="http://schemas.microsoft.com/office/drawing/2014/main" id="{95F94EAC-AEE6-947D-06FA-6BDB94373C91}"/>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6" name="Téglalap 5">
            <a:extLst>
              <a:ext uri="{FF2B5EF4-FFF2-40B4-BE49-F238E27FC236}">
                <a16:creationId xmlns:a16="http://schemas.microsoft.com/office/drawing/2014/main" id="{FCA03A73-CC41-F497-FC5F-85AF3F72D94F}"/>
              </a:ext>
            </a:extLst>
          </p:cNvPr>
          <p:cNvSpPr/>
          <p:nvPr/>
        </p:nvSpPr>
        <p:spPr>
          <a:xfrm flipH="1" flipV="1">
            <a:off x="5210334" y="3189474"/>
            <a:ext cx="214614" cy="1941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Téglalap 6">
            <a:extLst>
              <a:ext uri="{FF2B5EF4-FFF2-40B4-BE49-F238E27FC236}">
                <a16:creationId xmlns:a16="http://schemas.microsoft.com/office/drawing/2014/main" id="{6CB609AA-04A8-D4AD-0160-955882911EA8}"/>
              </a:ext>
            </a:extLst>
          </p:cNvPr>
          <p:cNvSpPr/>
          <p:nvPr/>
        </p:nvSpPr>
        <p:spPr>
          <a:xfrm flipH="1" flipV="1">
            <a:off x="5210334" y="4097208"/>
            <a:ext cx="214614" cy="1941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Téglalap 7">
            <a:extLst>
              <a:ext uri="{FF2B5EF4-FFF2-40B4-BE49-F238E27FC236}">
                <a16:creationId xmlns:a16="http://schemas.microsoft.com/office/drawing/2014/main" id="{5BC8A016-EDA9-329D-9E0B-AA59C7FBF88C}"/>
              </a:ext>
            </a:extLst>
          </p:cNvPr>
          <p:cNvSpPr/>
          <p:nvPr/>
        </p:nvSpPr>
        <p:spPr>
          <a:xfrm flipH="1" flipV="1">
            <a:off x="5210334" y="2653753"/>
            <a:ext cx="214614" cy="1941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0" name="Téglalap 9">
            <a:extLst>
              <a:ext uri="{FF2B5EF4-FFF2-40B4-BE49-F238E27FC236}">
                <a16:creationId xmlns:a16="http://schemas.microsoft.com/office/drawing/2014/main" id="{B2573248-EAAF-5C30-75B8-C5A02F615FBD}"/>
              </a:ext>
            </a:extLst>
          </p:cNvPr>
          <p:cNvSpPr/>
          <p:nvPr/>
        </p:nvSpPr>
        <p:spPr>
          <a:xfrm flipH="1">
            <a:off x="9855199" y="4191000"/>
            <a:ext cx="2124595" cy="17424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048715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a:extLst>
              <a:ext uri="{FF2B5EF4-FFF2-40B4-BE49-F238E27FC236}">
                <a16:creationId xmlns:a16="http://schemas.microsoft.com/office/drawing/2014/main" id="{8DC733BE-404F-0699-4A62-3D333CEBABF7}"/>
              </a:ext>
            </a:extLst>
          </p:cNvPr>
          <p:cNvPicPr>
            <a:picLocks noChangeAspect="1"/>
          </p:cNvPicPr>
          <p:nvPr/>
        </p:nvPicPr>
        <p:blipFill>
          <a:blip r:embed="rId2"/>
          <a:stretch>
            <a:fillRect/>
          </a:stretch>
        </p:blipFill>
        <p:spPr>
          <a:xfrm>
            <a:off x="9055335" y="1422400"/>
            <a:ext cx="2981817" cy="4013199"/>
          </a:xfrm>
          <a:prstGeom prst="rect">
            <a:avLst/>
          </a:prstGeom>
          <a:ln>
            <a:solidFill>
              <a:schemeClr val="tx1"/>
            </a:solidFill>
          </a:ln>
        </p:spPr>
      </p:pic>
      <p:pic>
        <p:nvPicPr>
          <p:cNvPr id="6" name="Kép 5">
            <a:extLst>
              <a:ext uri="{FF2B5EF4-FFF2-40B4-BE49-F238E27FC236}">
                <a16:creationId xmlns:a16="http://schemas.microsoft.com/office/drawing/2014/main" id="{5DC5197E-0868-EC0C-A975-41F00F73E27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967463" y="1422400"/>
            <a:ext cx="2918888" cy="4020868"/>
          </a:xfrm>
          <a:prstGeom prst="rect">
            <a:avLst/>
          </a:prstGeom>
          <a:ln>
            <a:solidFill>
              <a:schemeClr val="tx1"/>
            </a:solidFill>
          </a:ln>
        </p:spPr>
      </p:pic>
      <p:sp>
        <p:nvSpPr>
          <p:cNvPr id="2" name="Cím 1">
            <a:extLst>
              <a:ext uri="{FF2B5EF4-FFF2-40B4-BE49-F238E27FC236}">
                <a16:creationId xmlns:a16="http://schemas.microsoft.com/office/drawing/2014/main" id="{12307FA8-F99D-1C71-B7EB-0940BEB45BC1}"/>
              </a:ext>
            </a:extLst>
          </p:cNvPr>
          <p:cNvSpPr>
            <a:spLocks noGrp="1"/>
          </p:cNvSpPr>
          <p:nvPr>
            <p:ph type="title"/>
          </p:nvPr>
        </p:nvSpPr>
        <p:spPr/>
        <p:txBody>
          <a:bodyPr/>
          <a:lstStyle/>
          <a:p>
            <a:r>
              <a:rPr lang="hu-HU" dirty="0"/>
              <a:t>Exporting </a:t>
            </a:r>
            <a:r>
              <a:rPr lang="hu-HU" dirty="0" err="1"/>
              <a:t>the</a:t>
            </a:r>
            <a:r>
              <a:rPr lang="hu-HU" dirty="0"/>
              <a:t> map</a:t>
            </a:r>
          </a:p>
        </p:txBody>
      </p:sp>
      <p:sp>
        <p:nvSpPr>
          <p:cNvPr id="3" name="Tartalom helye 2">
            <a:extLst>
              <a:ext uri="{FF2B5EF4-FFF2-40B4-BE49-F238E27FC236}">
                <a16:creationId xmlns:a16="http://schemas.microsoft.com/office/drawing/2014/main" id="{7F8EC951-A82A-8F8C-6F61-47A141126D6F}"/>
              </a:ext>
            </a:extLst>
          </p:cNvPr>
          <p:cNvSpPr>
            <a:spLocks noGrp="1"/>
          </p:cNvSpPr>
          <p:nvPr>
            <p:ph idx="1"/>
          </p:nvPr>
        </p:nvSpPr>
        <p:spPr>
          <a:xfrm>
            <a:off x="838199" y="1422400"/>
            <a:ext cx="5129263" cy="4754563"/>
          </a:xfrm>
        </p:spPr>
        <p:txBody>
          <a:bodyPr/>
          <a:lstStyle/>
          <a:p>
            <a:r>
              <a:rPr lang="en-US" dirty="0"/>
              <a:t>the map can be sent to the printer</a:t>
            </a:r>
          </a:p>
          <a:p>
            <a:r>
              <a:rPr lang="en-US" dirty="0"/>
              <a:t>or saved as</a:t>
            </a:r>
            <a:endParaRPr lang="hu-HU" dirty="0"/>
          </a:p>
          <a:p>
            <a:pPr lvl="1"/>
            <a:r>
              <a:rPr lang="hu-HU" dirty="0" err="1"/>
              <a:t>raster</a:t>
            </a:r>
            <a:r>
              <a:rPr lang="hu-HU" dirty="0"/>
              <a:t> image (PNG, JPG, TIF, BMP etc.)</a:t>
            </a:r>
          </a:p>
          <a:p>
            <a:pPr lvl="1"/>
            <a:r>
              <a:rPr lang="hu-HU" dirty="0" err="1"/>
              <a:t>vector</a:t>
            </a:r>
            <a:r>
              <a:rPr lang="hu-HU" dirty="0"/>
              <a:t> </a:t>
            </a:r>
            <a:r>
              <a:rPr lang="hu-HU" dirty="0" err="1"/>
              <a:t>graphic</a:t>
            </a:r>
            <a:r>
              <a:rPr lang="hu-HU" dirty="0"/>
              <a:t> (SVG)</a:t>
            </a:r>
          </a:p>
          <a:p>
            <a:pPr lvl="1"/>
            <a:r>
              <a:rPr lang="hu-HU" dirty="0"/>
              <a:t>PDF </a:t>
            </a:r>
            <a:r>
              <a:rPr lang="hu-HU" dirty="0" err="1"/>
              <a:t>document</a:t>
            </a:r>
            <a:endParaRPr lang="hu-HU" dirty="0"/>
          </a:p>
          <a:p>
            <a:r>
              <a:rPr lang="en-US" dirty="0"/>
              <a:t>available from the menu or the toolbar</a:t>
            </a:r>
            <a:endParaRPr lang="hu-HU" dirty="0"/>
          </a:p>
        </p:txBody>
      </p:sp>
      <p:sp>
        <p:nvSpPr>
          <p:cNvPr id="4" name="Dátum helye 3">
            <a:extLst>
              <a:ext uri="{FF2B5EF4-FFF2-40B4-BE49-F238E27FC236}">
                <a16:creationId xmlns:a16="http://schemas.microsoft.com/office/drawing/2014/main" id="{396ED406-0AE5-B2C0-4931-7A3FE46AF579}"/>
              </a:ext>
            </a:extLst>
          </p:cNvPr>
          <p:cNvSpPr>
            <a:spLocks noGrp="1"/>
          </p:cNvSpPr>
          <p:nvPr>
            <p:ph type="dt" sz="half" idx="10"/>
          </p:nvPr>
        </p:nvSpPr>
        <p:spPr/>
        <p:txBody>
          <a:bodyPr/>
          <a:lstStyle/>
          <a:p>
            <a:fld id="{2BF85AB2-E072-4841-8235-06FBDC2E49E4}" type="datetime10">
              <a:rPr lang="en-US" smtClean="0"/>
              <a:t>18:25</a:t>
            </a:fld>
            <a:endParaRPr lang="en-US"/>
          </a:p>
        </p:txBody>
      </p:sp>
    </p:spTree>
    <p:extLst>
      <p:ext uri="{BB962C8B-B14F-4D97-AF65-F5344CB8AC3E}">
        <p14:creationId xmlns:p14="http://schemas.microsoft.com/office/powerpoint/2010/main" val="2192609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25541-39F6-3C12-9731-A60CEBD326AF}"/>
            </a:ext>
          </a:extLst>
        </p:cNvPr>
        <p:cNvGrpSpPr/>
        <p:nvPr/>
      </p:nvGrpSpPr>
      <p:grpSpPr>
        <a:xfrm>
          <a:off x="0" y="0"/>
          <a:ext cx="0" cy="0"/>
          <a:chOff x="0" y="0"/>
          <a:chExt cx="0" cy="0"/>
        </a:xfrm>
      </p:grpSpPr>
      <p:pic>
        <p:nvPicPr>
          <p:cNvPr id="9" name="Kép 8">
            <a:extLst>
              <a:ext uri="{FF2B5EF4-FFF2-40B4-BE49-F238E27FC236}">
                <a16:creationId xmlns:a16="http://schemas.microsoft.com/office/drawing/2014/main" id="{EF8FD0A1-10B3-463C-7DAC-4FF7ECF722A9}"/>
              </a:ext>
            </a:extLst>
          </p:cNvPr>
          <p:cNvPicPr>
            <a:picLocks noChangeAspect="1"/>
          </p:cNvPicPr>
          <p:nvPr/>
        </p:nvPicPr>
        <p:blipFill>
          <a:blip r:embed="rId2"/>
          <a:stretch>
            <a:fillRect/>
          </a:stretch>
        </p:blipFill>
        <p:spPr>
          <a:xfrm>
            <a:off x="9055335" y="1422400"/>
            <a:ext cx="2981817" cy="4013199"/>
          </a:xfrm>
          <a:prstGeom prst="rect">
            <a:avLst/>
          </a:prstGeom>
          <a:ln>
            <a:solidFill>
              <a:schemeClr val="tx1"/>
            </a:solidFill>
          </a:ln>
        </p:spPr>
      </p:pic>
      <p:pic>
        <p:nvPicPr>
          <p:cNvPr id="6" name="Kép 5">
            <a:extLst>
              <a:ext uri="{FF2B5EF4-FFF2-40B4-BE49-F238E27FC236}">
                <a16:creationId xmlns:a16="http://schemas.microsoft.com/office/drawing/2014/main" id="{11BE411D-7C53-C4AC-726D-2852AD6F491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967463" y="1422400"/>
            <a:ext cx="2918888" cy="4020868"/>
          </a:xfrm>
          <a:prstGeom prst="rect">
            <a:avLst/>
          </a:prstGeom>
          <a:ln>
            <a:solidFill>
              <a:schemeClr val="tx1"/>
            </a:solidFill>
          </a:ln>
        </p:spPr>
      </p:pic>
      <p:sp>
        <p:nvSpPr>
          <p:cNvPr id="2" name="Cím 1">
            <a:extLst>
              <a:ext uri="{FF2B5EF4-FFF2-40B4-BE49-F238E27FC236}">
                <a16:creationId xmlns:a16="http://schemas.microsoft.com/office/drawing/2014/main" id="{F55D27BA-7920-2D0C-E59E-3F3BB685F456}"/>
              </a:ext>
            </a:extLst>
          </p:cNvPr>
          <p:cNvSpPr>
            <a:spLocks noGrp="1"/>
          </p:cNvSpPr>
          <p:nvPr>
            <p:ph type="title"/>
          </p:nvPr>
        </p:nvSpPr>
        <p:spPr/>
        <p:txBody>
          <a:bodyPr/>
          <a:lstStyle/>
          <a:p>
            <a:r>
              <a:rPr lang="hu-HU" dirty="0"/>
              <a:t>Exporting </a:t>
            </a:r>
            <a:r>
              <a:rPr lang="hu-HU" dirty="0" err="1"/>
              <a:t>the</a:t>
            </a:r>
            <a:r>
              <a:rPr lang="hu-HU" dirty="0"/>
              <a:t> map</a:t>
            </a:r>
          </a:p>
        </p:txBody>
      </p:sp>
      <p:sp>
        <p:nvSpPr>
          <p:cNvPr id="3" name="Tartalom helye 2">
            <a:extLst>
              <a:ext uri="{FF2B5EF4-FFF2-40B4-BE49-F238E27FC236}">
                <a16:creationId xmlns:a16="http://schemas.microsoft.com/office/drawing/2014/main" id="{3FC9F331-80D1-07BB-64A3-3234319EC792}"/>
              </a:ext>
            </a:extLst>
          </p:cNvPr>
          <p:cNvSpPr>
            <a:spLocks noGrp="1"/>
          </p:cNvSpPr>
          <p:nvPr>
            <p:ph idx="1"/>
          </p:nvPr>
        </p:nvSpPr>
        <p:spPr>
          <a:xfrm>
            <a:off x="838199" y="1422400"/>
            <a:ext cx="5129263" cy="4754563"/>
          </a:xfrm>
        </p:spPr>
        <p:txBody>
          <a:bodyPr/>
          <a:lstStyle/>
          <a:p>
            <a:r>
              <a:rPr lang="en-US" dirty="0">
                <a:solidFill>
                  <a:srgbClr val="FF0000"/>
                </a:solidFill>
              </a:rPr>
              <a:t>the map can be sent to the printer</a:t>
            </a:r>
          </a:p>
          <a:p>
            <a:r>
              <a:rPr lang="en-US" dirty="0"/>
              <a:t>or saved as</a:t>
            </a:r>
            <a:endParaRPr lang="hu-HU" dirty="0"/>
          </a:p>
          <a:p>
            <a:pPr lvl="1"/>
            <a:r>
              <a:rPr lang="hu-HU" dirty="0" err="1"/>
              <a:t>raster</a:t>
            </a:r>
            <a:r>
              <a:rPr lang="hu-HU" dirty="0"/>
              <a:t> image (PNG, JPG, TIF, BMP etc.)</a:t>
            </a:r>
          </a:p>
          <a:p>
            <a:pPr lvl="1"/>
            <a:r>
              <a:rPr lang="hu-HU" dirty="0" err="1"/>
              <a:t>vector</a:t>
            </a:r>
            <a:r>
              <a:rPr lang="hu-HU" dirty="0"/>
              <a:t> </a:t>
            </a:r>
            <a:r>
              <a:rPr lang="hu-HU" dirty="0" err="1"/>
              <a:t>graphic</a:t>
            </a:r>
            <a:r>
              <a:rPr lang="hu-HU" dirty="0"/>
              <a:t> (SVG)</a:t>
            </a:r>
          </a:p>
          <a:p>
            <a:pPr lvl="1"/>
            <a:r>
              <a:rPr lang="hu-HU" dirty="0"/>
              <a:t>PDF </a:t>
            </a:r>
            <a:r>
              <a:rPr lang="hu-HU" dirty="0" err="1"/>
              <a:t>document</a:t>
            </a:r>
            <a:endParaRPr lang="hu-HU" dirty="0"/>
          </a:p>
          <a:p>
            <a:r>
              <a:rPr lang="en-US" dirty="0"/>
              <a:t>available from the menu or the toolbar</a:t>
            </a:r>
            <a:endParaRPr lang="hu-HU" dirty="0"/>
          </a:p>
          <a:p>
            <a:endParaRPr lang="hu-HU" dirty="0"/>
          </a:p>
        </p:txBody>
      </p:sp>
      <p:sp>
        <p:nvSpPr>
          <p:cNvPr id="4" name="Dátum helye 3">
            <a:extLst>
              <a:ext uri="{FF2B5EF4-FFF2-40B4-BE49-F238E27FC236}">
                <a16:creationId xmlns:a16="http://schemas.microsoft.com/office/drawing/2014/main" id="{6DC50AAE-D443-1D03-390B-2A111A5FE14B}"/>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13" name="Téglalap 12">
            <a:extLst>
              <a:ext uri="{FF2B5EF4-FFF2-40B4-BE49-F238E27FC236}">
                <a16:creationId xmlns:a16="http://schemas.microsoft.com/office/drawing/2014/main" id="{D1E2CEC7-A6FA-8CFC-0883-15DE60EBB945}"/>
              </a:ext>
            </a:extLst>
          </p:cNvPr>
          <p:cNvSpPr/>
          <p:nvPr/>
        </p:nvSpPr>
        <p:spPr>
          <a:xfrm flipH="1" flipV="1">
            <a:off x="5967465" y="4988559"/>
            <a:ext cx="2918886" cy="23571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15173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28501-8DD6-0830-277A-AAB99A357E0F}"/>
            </a:ext>
          </a:extLst>
        </p:cNvPr>
        <p:cNvGrpSpPr/>
        <p:nvPr/>
      </p:nvGrpSpPr>
      <p:grpSpPr>
        <a:xfrm>
          <a:off x="0" y="0"/>
          <a:ext cx="0" cy="0"/>
          <a:chOff x="0" y="0"/>
          <a:chExt cx="0" cy="0"/>
        </a:xfrm>
      </p:grpSpPr>
      <p:pic>
        <p:nvPicPr>
          <p:cNvPr id="9" name="Kép 8">
            <a:extLst>
              <a:ext uri="{FF2B5EF4-FFF2-40B4-BE49-F238E27FC236}">
                <a16:creationId xmlns:a16="http://schemas.microsoft.com/office/drawing/2014/main" id="{98CEBD23-A24E-F910-346C-C686BD2A9445}"/>
              </a:ext>
            </a:extLst>
          </p:cNvPr>
          <p:cNvPicPr>
            <a:picLocks noChangeAspect="1"/>
          </p:cNvPicPr>
          <p:nvPr/>
        </p:nvPicPr>
        <p:blipFill>
          <a:blip r:embed="rId2"/>
          <a:stretch>
            <a:fillRect/>
          </a:stretch>
        </p:blipFill>
        <p:spPr>
          <a:xfrm>
            <a:off x="9055335" y="1422400"/>
            <a:ext cx="2981817" cy="4013199"/>
          </a:xfrm>
          <a:prstGeom prst="rect">
            <a:avLst/>
          </a:prstGeom>
          <a:ln>
            <a:solidFill>
              <a:schemeClr val="tx1"/>
            </a:solidFill>
          </a:ln>
        </p:spPr>
      </p:pic>
      <p:pic>
        <p:nvPicPr>
          <p:cNvPr id="6" name="Kép 5">
            <a:extLst>
              <a:ext uri="{FF2B5EF4-FFF2-40B4-BE49-F238E27FC236}">
                <a16:creationId xmlns:a16="http://schemas.microsoft.com/office/drawing/2014/main" id="{9B9349B7-A75B-30FC-D775-491DA34ADF05}"/>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967463" y="1422400"/>
            <a:ext cx="2918888" cy="4020868"/>
          </a:xfrm>
          <a:prstGeom prst="rect">
            <a:avLst/>
          </a:prstGeom>
          <a:ln>
            <a:solidFill>
              <a:schemeClr val="tx1"/>
            </a:solidFill>
          </a:ln>
        </p:spPr>
      </p:pic>
      <p:sp>
        <p:nvSpPr>
          <p:cNvPr id="2" name="Cím 1">
            <a:extLst>
              <a:ext uri="{FF2B5EF4-FFF2-40B4-BE49-F238E27FC236}">
                <a16:creationId xmlns:a16="http://schemas.microsoft.com/office/drawing/2014/main" id="{4094C11A-216F-A853-FBDB-17A4F8E93579}"/>
              </a:ext>
            </a:extLst>
          </p:cNvPr>
          <p:cNvSpPr>
            <a:spLocks noGrp="1"/>
          </p:cNvSpPr>
          <p:nvPr>
            <p:ph type="title"/>
          </p:nvPr>
        </p:nvSpPr>
        <p:spPr/>
        <p:txBody>
          <a:bodyPr/>
          <a:lstStyle/>
          <a:p>
            <a:r>
              <a:rPr lang="hu-HU" dirty="0"/>
              <a:t>Exporting </a:t>
            </a:r>
            <a:r>
              <a:rPr lang="hu-HU" dirty="0" err="1"/>
              <a:t>the</a:t>
            </a:r>
            <a:r>
              <a:rPr lang="hu-HU" dirty="0"/>
              <a:t> map</a:t>
            </a:r>
          </a:p>
        </p:txBody>
      </p:sp>
      <p:sp>
        <p:nvSpPr>
          <p:cNvPr id="3" name="Tartalom helye 2">
            <a:extLst>
              <a:ext uri="{FF2B5EF4-FFF2-40B4-BE49-F238E27FC236}">
                <a16:creationId xmlns:a16="http://schemas.microsoft.com/office/drawing/2014/main" id="{0A8E84EA-0213-627A-7181-B11324942EC0}"/>
              </a:ext>
            </a:extLst>
          </p:cNvPr>
          <p:cNvSpPr>
            <a:spLocks noGrp="1"/>
          </p:cNvSpPr>
          <p:nvPr>
            <p:ph idx="1"/>
          </p:nvPr>
        </p:nvSpPr>
        <p:spPr>
          <a:xfrm>
            <a:off x="838199" y="1422400"/>
            <a:ext cx="5129263" cy="4754563"/>
          </a:xfrm>
        </p:spPr>
        <p:txBody>
          <a:bodyPr/>
          <a:lstStyle/>
          <a:p>
            <a:r>
              <a:rPr lang="en-US" dirty="0"/>
              <a:t>the map can be sent to the printer</a:t>
            </a:r>
          </a:p>
          <a:p>
            <a:r>
              <a:rPr lang="en-US" dirty="0">
                <a:solidFill>
                  <a:srgbClr val="FF0000"/>
                </a:solidFill>
              </a:rPr>
              <a:t>or saved as</a:t>
            </a:r>
            <a:endParaRPr lang="hu-HU" dirty="0">
              <a:solidFill>
                <a:srgbClr val="FF0000"/>
              </a:solidFill>
            </a:endParaRPr>
          </a:p>
          <a:p>
            <a:pPr lvl="1"/>
            <a:r>
              <a:rPr lang="hu-HU" dirty="0" err="1">
                <a:solidFill>
                  <a:srgbClr val="FF0000"/>
                </a:solidFill>
              </a:rPr>
              <a:t>raster</a:t>
            </a:r>
            <a:r>
              <a:rPr lang="hu-HU" dirty="0">
                <a:solidFill>
                  <a:srgbClr val="FF0000"/>
                </a:solidFill>
              </a:rPr>
              <a:t> image (PNG, JPG, TIF, BMP etc.)</a:t>
            </a:r>
          </a:p>
          <a:p>
            <a:pPr lvl="1"/>
            <a:r>
              <a:rPr lang="hu-HU" dirty="0" err="1">
                <a:solidFill>
                  <a:srgbClr val="FF0000"/>
                </a:solidFill>
              </a:rPr>
              <a:t>vector</a:t>
            </a:r>
            <a:r>
              <a:rPr lang="hu-HU" dirty="0">
                <a:solidFill>
                  <a:srgbClr val="FF0000"/>
                </a:solidFill>
              </a:rPr>
              <a:t> </a:t>
            </a:r>
            <a:r>
              <a:rPr lang="hu-HU" dirty="0" err="1">
                <a:solidFill>
                  <a:srgbClr val="FF0000"/>
                </a:solidFill>
              </a:rPr>
              <a:t>graphic</a:t>
            </a:r>
            <a:r>
              <a:rPr lang="hu-HU" dirty="0">
                <a:solidFill>
                  <a:srgbClr val="FF0000"/>
                </a:solidFill>
              </a:rPr>
              <a:t> (SVG)</a:t>
            </a:r>
          </a:p>
          <a:p>
            <a:pPr lvl="1"/>
            <a:r>
              <a:rPr lang="hu-HU" dirty="0">
                <a:solidFill>
                  <a:srgbClr val="FF0000"/>
                </a:solidFill>
              </a:rPr>
              <a:t>PDF </a:t>
            </a:r>
            <a:r>
              <a:rPr lang="hu-HU" dirty="0" err="1">
                <a:solidFill>
                  <a:srgbClr val="FF0000"/>
                </a:solidFill>
              </a:rPr>
              <a:t>document</a:t>
            </a:r>
            <a:endParaRPr lang="hu-HU" dirty="0">
              <a:solidFill>
                <a:srgbClr val="FF0000"/>
              </a:solidFill>
            </a:endParaRPr>
          </a:p>
          <a:p>
            <a:r>
              <a:rPr lang="en-US" dirty="0"/>
              <a:t>available from the menu or the toolbar</a:t>
            </a:r>
            <a:endParaRPr lang="hu-HU" dirty="0"/>
          </a:p>
          <a:p>
            <a:endParaRPr lang="hu-HU" dirty="0"/>
          </a:p>
        </p:txBody>
      </p:sp>
      <p:sp>
        <p:nvSpPr>
          <p:cNvPr id="4" name="Dátum helye 3">
            <a:extLst>
              <a:ext uri="{FF2B5EF4-FFF2-40B4-BE49-F238E27FC236}">
                <a16:creationId xmlns:a16="http://schemas.microsoft.com/office/drawing/2014/main" id="{C76CC571-2AF1-3663-2552-478CF725DD70}"/>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13" name="Téglalap 12">
            <a:extLst>
              <a:ext uri="{FF2B5EF4-FFF2-40B4-BE49-F238E27FC236}">
                <a16:creationId xmlns:a16="http://schemas.microsoft.com/office/drawing/2014/main" id="{AC9591DD-9970-F771-A15E-39C5E5B1ABCB}"/>
              </a:ext>
            </a:extLst>
          </p:cNvPr>
          <p:cNvSpPr/>
          <p:nvPr/>
        </p:nvSpPr>
        <p:spPr>
          <a:xfrm flipH="1" flipV="1">
            <a:off x="5967465" y="4102606"/>
            <a:ext cx="2918886" cy="6725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47234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4EC3B-E50A-76CB-AE3D-C83728C7465D}"/>
            </a:ext>
          </a:extLst>
        </p:cNvPr>
        <p:cNvGrpSpPr/>
        <p:nvPr/>
      </p:nvGrpSpPr>
      <p:grpSpPr>
        <a:xfrm>
          <a:off x="0" y="0"/>
          <a:ext cx="0" cy="0"/>
          <a:chOff x="0" y="0"/>
          <a:chExt cx="0" cy="0"/>
        </a:xfrm>
      </p:grpSpPr>
      <p:pic>
        <p:nvPicPr>
          <p:cNvPr id="9" name="Kép 8">
            <a:extLst>
              <a:ext uri="{FF2B5EF4-FFF2-40B4-BE49-F238E27FC236}">
                <a16:creationId xmlns:a16="http://schemas.microsoft.com/office/drawing/2014/main" id="{794B242C-3D5C-5D6A-C86E-EE2C25642838}"/>
              </a:ext>
            </a:extLst>
          </p:cNvPr>
          <p:cNvPicPr>
            <a:picLocks noChangeAspect="1"/>
          </p:cNvPicPr>
          <p:nvPr/>
        </p:nvPicPr>
        <p:blipFill>
          <a:blip r:embed="rId2"/>
          <a:stretch>
            <a:fillRect/>
          </a:stretch>
        </p:blipFill>
        <p:spPr>
          <a:xfrm>
            <a:off x="9055335" y="1422400"/>
            <a:ext cx="2981817" cy="4013199"/>
          </a:xfrm>
          <a:prstGeom prst="rect">
            <a:avLst/>
          </a:prstGeom>
          <a:ln>
            <a:solidFill>
              <a:schemeClr val="tx1"/>
            </a:solidFill>
          </a:ln>
        </p:spPr>
      </p:pic>
      <p:pic>
        <p:nvPicPr>
          <p:cNvPr id="6" name="Kép 5">
            <a:extLst>
              <a:ext uri="{FF2B5EF4-FFF2-40B4-BE49-F238E27FC236}">
                <a16:creationId xmlns:a16="http://schemas.microsoft.com/office/drawing/2014/main" id="{2850D536-5B37-7AAC-8D3F-33A754E76BB0}"/>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967463" y="1422400"/>
            <a:ext cx="2918888" cy="4020868"/>
          </a:xfrm>
          <a:prstGeom prst="rect">
            <a:avLst/>
          </a:prstGeom>
          <a:ln>
            <a:solidFill>
              <a:schemeClr val="tx1"/>
            </a:solidFill>
          </a:ln>
        </p:spPr>
      </p:pic>
      <p:sp>
        <p:nvSpPr>
          <p:cNvPr id="2" name="Cím 1">
            <a:extLst>
              <a:ext uri="{FF2B5EF4-FFF2-40B4-BE49-F238E27FC236}">
                <a16:creationId xmlns:a16="http://schemas.microsoft.com/office/drawing/2014/main" id="{E1735B65-6F85-3764-4049-500CC744F3DD}"/>
              </a:ext>
            </a:extLst>
          </p:cNvPr>
          <p:cNvSpPr>
            <a:spLocks noGrp="1"/>
          </p:cNvSpPr>
          <p:nvPr>
            <p:ph type="title"/>
          </p:nvPr>
        </p:nvSpPr>
        <p:spPr/>
        <p:txBody>
          <a:bodyPr/>
          <a:lstStyle/>
          <a:p>
            <a:r>
              <a:rPr lang="hu-HU" dirty="0"/>
              <a:t>Exporting </a:t>
            </a:r>
            <a:r>
              <a:rPr lang="hu-HU" dirty="0" err="1"/>
              <a:t>the</a:t>
            </a:r>
            <a:r>
              <a:rPr lang="hu-HU" dirty="0"/>
              <a:t> map</a:t>
            </a:r>
          </a:p>
        </p:txBody>
      </p:sp>
      <p:sp>
        <p:nvSpPr>
          <p:cNvPr id="3" name="Tartalom helye 2">
            <a:extLst>
              <a:ext uri="{FF2B5EF4-FFF2-40B4-BE49-F238E27FC236}">
                <a16:creationId xmlns:a16="http://schemas.microsoft.com/office/drawing/2014/main" id="{41CB1D41-9D67-E363-F6C2-977607EA5302}"/>
              </a:ext>
            </a:extLst>
          </p:cNvPr>
          <p:cNvSpPr>
            <a:spLocks noGrp="1"/>
          </p:cNvSpPr>
          <p:nvPr>
            <p:ph idx="1"/>
          </p:nvPr>
        </p:nvSpPr>
        <p:spPr>
          <a:xfrm>
            <a:off x="838199" y="1422400"/>
            <a:ext cx="5129263" cy="4754563"/>
          </a:xfrm>
        </p:spPr>
        <p:txBody>
          <a:bodyPr/>
          <a:lstStyle/>
          <a:p>
            <a:r>
              <a:rPr lang="en-US" dirty="0"/>
              <a:t>the map can be sent to the printer</a:t>
            </a:r>
          </a:p>
          <a:p>
            <a:r>
              <a:rPr lang="en-US" dirty="0"/>
              <a:t>or saved as</a:t>
            </a:r>
            <a:endParaRPr lang="hu-HU" dirty="0"/>
          </a:p>
          <a:p>
            <a:pPr lvl="1"/>
            <a:r>
              <a:rPr lang="hu-HU" dirty="0" err="1"/>
              <a:t>raster</a:t>
            </a:r>
            <a:r>
              <a:rPr lang="hu-HU" dirty="0"/>
              <a:t> image (PNG, JPG, TIF, BMP etc.)</a:t>
            </a:r>
          </a:p>
          <a:p>
            <a:pPr lvl="1"/>
            <a:r>
              <a:rPr lang="hu-HU" dirty="0" err="1"/>
              <a:t>vector</a:t>
            </a:r>
            <a:r>
              <a:rPr lang="hu-HU" dirty="0"/>
              <a:t> </a:t>
            </a:r>
            <a:r>
              <a:rPr lang="hu-HU" dirty="0" err="1"/>
              <a:t>graphic</a:t>
            </a:r>
            <a:r>
              <a:rPr lang="hu-HU" dirty="0"/>
              <a:t> (SVG)</a:t>
            </a:r>
          </a:p>
          <a:p>
            <a:pPr lvl="1"/>
            <a:r>
              <a:rPr lang="hu-HU" dirty="0"/>
              <a:t>PDF </a:t>
            </a:r>
            <a:r>
              <a:rPr lang="hu-HU" dirty="0" err="1"/>
              <a:t>document</a:t>
            </a:r>
            <a:endParaRPr lang="hu-HU" dirty="0"/>
          </a:p>
          <a:p>
            <a:r>
              <a:rPr lang="en-US" dirty="0"/>
              <a:t>available from the menu or the toolbar</a:t>
            </a:r>
            <a:endParaRPr lang="hu-HU" dirty="0"/>
          </a:p>
          <a:p>
            <a:endParaRPr lang="hu-HU" dirty="0"/>
          </a:p>
          <a:p>
            <a:r>
              <a:rPr lang="hu-HU" dirty="0"/>
              <a:t>DEMO</a:t>
            </a:r>
          </a:p>
          <a:p>
            <a:pPr lvl="1"/>
            <a:r>
              <a:rPr lang="en-US" dirty="0"/>
              <a:t>save it as a PNG image</a:t>
            </a:r>
          </a:p>
          <a:p>
            <a:pPr lvl="1"/>
            <a:r>
              <a:rPr lang="en-US" dirty="0"/>
              <a:t>with 600 dpi resolution</a:t>
            </a:r>
            <a:endParaRPr lang="hu-HU" dirty="0"/>
          </a:p>
        </p:txBody>
      </p:sp>
      <p:sp>
        <p:nvSpPr>
          <p:cNvPr id="4" name="Dátum helye 3">
            <a:extLst>
              <a:ext uri="{FF2B5EF4-FFF2-40B4-BE49-F238E27FC236}">
                <a16:creationId xmlns:a16="http://schemas.microsoft.com/office/drawing/2014/main" id="{3FD750CE-1452-6EED-CEBC-8A2A9AB2B0B3}"/>
              </a:ext>
            </a:extLst>
          </p:cNvPr>
          <p:cNvSpPr>
            <a:spLocks noGrp="1"/>
          </p:cNvSpPr>
          <p:nvPr>
            <p:ph type="dt" sz="half" idx="10"/>
          </p:nvPr>
        </p:nvSpPr>
        <p:spPr/>
        <p:txBody>
          <a:bodyPr/>
          <a:lstStyle/>
          <a:p>
            <a:fld id="{2BF85AB2-E072-4841-8235-06FBDC2E49E4}" type="datetime10">
              <a:rPr lang="en-US" smtClean="0"/>
              <a:t>18:25</a:t>
            </a:fld>
            <a:endParaRPr lang="en-US"/>
          </a:p>
        </p:txBody>
      </p:sp>
    </p:spTree>
    <p:extLst>
      <p:ext uri="{BB962C8B-B14F-4D97-AF65-F5344CB8AC3E}">
        <p14:creationId xmlns:p14="http://schemas.microsoft.com/office/powerpoint/2010/main" val="1696327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A6C0D7E-3AE9-8532-D76B-B2A97D344389}"/>
              </a:ext>
            </a:extLst>
          </p:cNvPr>
          <p:cNvSpPr>
            <a:spLocks noGrp="1"/>
          </p:cNvSpPr>
          <p:nvPr>
            <p:ph type="title"/>
          </p:nvPr>
        </p:nvSpPr>
        <p:spPr/>
        <p:txBody>
          <a:bodyPr/>
          <a:lstStyle/>
          <a:p>
            <a:r>
              <a:rPr lang="hu-HU" dirty="0"/>
              <a:t>Print </a:t>
            </a:r>
            <a:r>
              <a:rPr lang="hu-HU" dirty="0" err="1"/>
              <a:t>layout</a:t>
            </a:r>
            <a:r>
              <a:rPr lang="hu-HU" dirty="0"/>
              <a:t>,</a:t>
            </a:r>
            <a:br>
              <a:rPr lang="hu-HU" dirty="0"/>
            </a:br>
            <a:r>
              <a:rPr lang="hu-HU" dirty="0"/>
              <a:t>map </a:t>
            </a:r>
            <a:r>
              <a:rPr lang="hu-HU" dirty="0" err="1"/>
              <a:t>composition</a:t>
            </a:r>
            <a:r>
              <a:rPr lang="hu-HU" dirty="0"/>
              <a:t> </a:t>
            </a:r>
            <a:r>
              <a:rPr lang="hu-HU" dirty="0" err="1"/>
              <a:t>interface</a:t>
            </a:r>
            <a:endParaRPr lang="hu-HU" dirty="0"/>
          </a:p>
        </p:txBody>
      </p:sp>
      <p:sp>
        <p:nvSpPr>
          <p:cNvPr id="3" name="Szöveg helye 2">
            <a:extLst>
              <a:ext uri="{FF2B5EF4-FFF2-40B4-BE49-F238E27FC236}">
                <a16:creationId xmlns:a16="http://schemas.microsoft.com/office/drawing/2014/main" id="{A8668013-C262-1B73-8CF2-574E121CC73D}"/>
              </a:ext>
            </a:extLst>
          </p:cNvPr>
          <p:cNvSpPr>
            <a:spLocks noGrp="1"/>
          </p:cNvSpPr>
          <p:nvPr>
            <p:ph type="body" idx="1"/>
          </p:nvPr>
        </p:nvSpPr>
        <p:spPr/>
        <p:txBody>
          <a:bodyPr/>
          <a:lstStyle/>
          <a:p>
            <a:endParaRPr lang="hu-HU"/>
          </a:p>
        </p:txBody>
      </p:sp>
      <p:sp>
        <p:nvSpPr>
          <p:cNvPr id="4" name="Dátum helye 3">
            <a:extLst>
              <a:ext uri="{FF2B5EF4-FFF2-40B4-BE49-F238E27FC236}">
                <a16:creationId xmlns:a16="http://schemas.microsoft.com/office/drawing/2014/main" id="{86A63BE6-D472-6403-D51C-43C47EB1D818}"/>
              </a:ext>
            </a:extLst>
          </p:cNvPr>
          <p:cNvSpPr>
            <a:spLocks noGrp="1"/>
          </p:cNvSpPr>
          <p:nvPr>
            <p:ph type="dt" sz="half" idx="10"/>
          </p:nvPr>
        </p:nvSpPr>
        <p:spPr/>
        <p:txBody>
          <a:bodyPr/>
          <a:lstStyle/>
          <a:p>
            <a:fld id="{51D9932A-0FAF-4438-B561-2C6A2226D8DA}" type="datetime10">
              <a:rPr lang="en-US" smtClean="0"/>
              <a:t>18:25</a:t>
            </a:fld>
            <a:endParaRPr lang="en-US"/>
          </a:p>
        </p:txBody>
      </p:sp>
    </p:spTree>
    <p:extLst>
      <p:ext uri="{BB962C8B-B14F-4D97-AF65-F5344CB8AC3E}">
        <p14:creationId xmlns:p14="http://schemas.microsoft.com/office/powerpoint/2010/main" val="219315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ép 6">
            <a:extLst>
              <a:ext uri="{FF2B5EF4-FFF2-40B4-BE49-F238E27FC236}">
                <a16:creationId xmlns:a16="http://schemas.microsoft.com/office/drawing/2014/main" id="{6EFEC2D9-9ABD-22CC-5380-95B6AE30E861}"/>
              </a:ext>
            </a:extLst>
          </p:cNvPr>
          <p:cNvPicPr>
            <a:picLocks noChangeAspect="1"/>
          </p:cNvPicPr>
          <p:nvPr/>
        </p:nvPicPr>
        <p:blipFill>
          <a:blip r:embed="rId2"/>
          <a:stretch>
            <a:fillRect/>
          </a:stretch>
        </p:blipFill>
        <p:spPr>
          <a:xfrm>
            <a:off x="5210334" y="1422399"/>
            <a:ext cx="6769464" cy="4637394"/>
          </a:xfrm>
          <a:prstGeom prst="rect">
            <a:avLst/>
          </a:prstGeom>
          <a:ln>
            <a:solidFill>
              <a:schemeClr val="tx1"/>
            </a:solidFill>
          </a:ln>
        </p:spPr>
      </p:pic>
      <p:sp>
        <p:nvSpPr>
          <p:cNvPr id="2" name="Cím 1">
            <a:extLst>
              <a:ext uri="{FF2B5EF4-FFF2-40B4-BE49-F238E27FC236}">
                <a16:creationId xmlns:a16="http://schemas.microsoft.com/office/drawing/2014/main" id="{ECA7FE83-A84B-9234-6799-CF0B076B7484}"/>
              </a:ext>
            </a:extLst>
          </p:cNvPr>
          <p:cNvSpPr>
            <a:spLocks noGrp="1"/>
          </p:cNvSpPr>
          <p:nvPr>
            <p:ph type="title"/>
          </p:nvPr>
        </p:nvSpPr>
        <p:spPr/>
        <p:txBody>
          <a:bodyPr/>
          <a:lstStyle/>
          <a:p>
            <a:r>
              <a:rPr lang="hu-HU" dirty="0"/>
              <a:t>Saving </a:t>
            </a:r>
            <a:r>
              <a:rPr lang="hu-HU" dirty="0" err="1"/>
              <a:t>the</a:t>
            </a:r>
            <a:r>
              <a:rPr lang="hu-HU" dirty="0"/>
              <a:t> print </a:t>
            </a:r>
            <a:r>
              <a:rPr lang="hu-HU" dirty="0" err="1"/>
              <a:t>layout</a:t>
            </a:r>
            <a:endParaRPr lang="hu-HU" dirty="0"/>
          </a:p>
        </p:txBody>
      </p:sp>
      <p:sp>
        <p:nvSpPr>
          <p:cNvPr id="3" name="Tartalom helye 2">
            <a:extLst>
              <a:ext uri="{FF2B5EF4-FFF2-40B4-BE49-F238E27FC236}">
                <a16:creationId xmlns:a16="http://schemas.microsoft.com/office/drawing/2014/main" id="{F3DBBAA8-4720-C48A-BBB3-6C4572FC8911}"/>
              </a:ext>
            </a:extLst>
          </p:cNvPr>
          <p:cNvSpPr>
            <a:spLocks noGrp="1"/>
          </p:cNvSpPr>
          <p:nvPr>
            <p:ph idx="1"/>
          </p:nvPr>
        </p:nvSpPr>
        <p:spPr>
          <a:xfrm>
            <a:off x="838200" y="1422400"/>
            <a:ext cx="4372134" cy="4754563"/>
          </a:xfrm>
        </p:spPr>
        <p:txBody>
          <a:bodyPr/>
          <a:lstStyle/>
          <a:p>
            <a:r>
              <a:rPr lang="en-US" dirty="0"/>
              <a:t>do not forget to save the </a:t>
            </a:r>
            <a:r>
              <a:rPr lang="hu-HU" dirty="0"/>
              <a:t>project </a:t>
            </a:r>
            <a:r>
              <a:rPr lang="en-US" dirty="0"/>
              <a:t>occasionally</a:t>
            </a:r>
            <a:endParaRPr lang="hu-HU" dirty="0"/>
          </a:p>
          <a:p>
            <a:pPr lvl="1"/>
            <a:r>
              <a:rPr lang="en-US" dirty="0"/>
              <a:t>and thus also the </a:t>
            </a:r>
            <a:r>
              <a:rPr lang="hu-HU" dirty="0"/>
              <a:t>print </a:t>
            </a:r>
            <a:r>
              <a:rPr lang="en-US" dirty="0"/>
              <a:t>layout</a:t>
            </a:r>
            <a:endParaRPr lang="hu-HU" dirty="0"/>
          </a:p>
          <a:p>
            <a:endParaRPr lang="hu-HU" dirty="0"/>
          </a:p>
          <a:p>
            <a:r>
              <a:rPr lang="hu-HU" dirty="0"/>
              <a:t>DEMO</a:t>
            </a:r>
          </a:p>
          <a:p>
            <a:pPr lvl="1"/>
            <a:r>
              <a:rPr lang="hu-HU" dirty="0" err="1"/>
              <a:t>save</a:t>
            </a:r>
            <a:endParaRPr lang="hu-HU" dirty="0"/>
          </a:p>
        </p:txBody>
      </p:sp>
      <p:sp>
        <p:nvSpPr>
          <p:cNvPr id="4" name="Dátum helye 3">
            <a:extLst>
              <a:ext uri="{FF2B5EF4-FFF2-40B4-BE49-F238E27FC236}">
                <a16:creationId xmlns:a16="http://schemas.microsoft.com/office/drawing/2014/main" id="{ADE46233-B119-A03E-4714-95394A80A1A6}"/>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6" name="Téglalap 5">
            <a:extLst>
              <a:ext uri="{FF2B5EF4-FFF2-40B4-BE49-F238E27FC236}">
                <a16:creationId xmlns:a16="http://schemas.microsoft.com/office/drawing/2014/main" id="{A8D84B0F-0670-F973-8A65-823F9EC12217}"/>
              </a:ext>
            </a:extLst>
          </p:cNvPr>
          <p:cNvSpPr/>
          <p:nvPr/>
        </p:nvSpPr>
        <p:spPr>
          <a:xfrm flipH="1" flipV="1">
            <a:off x="5275186" y="1780028"/>
            <a:ext cx="214614" cy="1941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593731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B842CED-083F-2106-9224-9CDEFDFA3EF5}"/>
              </a:ext>
            </a:extLst>
          </p:cNvPr>
          <p:cNvSpPr>
            <a:spLocks noGrp="1"/>
          </p:cNvSpPr>
          <p:nvPr>
            <p:ph type="title"/>
          </p:nvPr>
        </p:nvSpPr>
        <p:spPr/>
        <p:txBody>
          <a:bodyPr/>
          <a:lstStyle/>
          <a:p>
            <a:r>
              <a:rPr lang="hu-HU" dirty="0" err="1"/>
              <a:t>Layout</a:t>
            </a:r>
            <a:r>
              <a:rPr lang="hu-HU" dirty="0"/>
              <a:t> </a:t>
            </a:r>
            <a:r>
              <a:rPr lang="hu-HU" dirty="0" err="1"/>
              <a:t>items</a:t>
            </a:r>
            <a:endParaRPr lang="hu-HU" dirty="0"/>
          </a:p>
        </p:txBody>
      </p:sp>
      <p:sp>
        <p:nvSpPr>
          <p:cNvPr id="3" name="Szöveg helye 2">
            <a:extLst>
              <a:ext uri="{FF2B5EF4-FFF2-40B4-BE49-F238E27FC236}">
                <a16:creationId xmlns:a16="http://schemas.microsoft.com/office/drawing/2014/main" id="{B0373A0E-6E47-4FC0-D277-C3ABBFA98A3F}"/>
              </a:ext>
            </a:extLst>
          </p:cNvPr>
          <p:cNvSpPr>
            <a:spLocks noGrp="1"/>
          </p:cNvSpPr>
          <p:nvPr>
            <p:ph type="body" idx="1"/>
          </p:nvPr>
        </p:nvSpPr>
        <p:spPr/>
        <p:txBody>
          <a:bodyPr/>
          <a:lstStyle/>
          <a:p>
            <a:endParaRPr lang="hu-HU"/>
          </a:p>
        </p:txBody>
      </p:sp>
      <p:sp>
        <p:nvSpPr>
          <p:cNvPr id="4" name="Dátum helye 3">
            <a:extLst>
              <a:ext uri="{FF2B5EF4-FFF2-40B4-BE49-F238E27FC236}">
                <a16:creationId xmlns:a16="http://schemas.microsoft.com/office/drawing/2014/main" id="{48FFC3BC-EF51-0128-497A-33EDCDA251B9}"/>
              </a:ext>
            </a:extLst>
          </p:cNvPr>
          <p:cNvSpPr>
            <a:spLocks noGrp="1"/>
          </p:cNvSpPr>
          <p:nvPr>
            <p:ph type="dt" sz="half" idx="10"/>
          </p:nvPr>
        </p:nvSpPr>
        <p:spPr/>
        <p:txBody>
          <a:bodyPr/>
          <a:lstStyle/>
          <a:p>
            <a:fld id="{51D9932A-0FAF-4438-B561-2C6A2226D8DA}" type="datetime10">
              <a:rPr lang="en-US" smtClean="0"/>
              <a:t>18:25</a:t>
            </a:fld>
            <a:endParaRPr lang="en-US"/>
          </a:p>
        </p:txBody>
      </p:sp>
    </p:spTree>
    <p:extLst>
      <p:ext uri="{BB962C8B-B14F-4D97-AF65-F5344CB8AC3E}">
        <p14:creationId xmlns:p14="http://schemas.microsoft.com/office/powerpoint/2010/main" val="1692587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7648F9F-5A30-824A-F379-C4ADF697B22A}"/>
              </a:ext>
            </a:extLst>
          </p:cNvPr>
          <p:cNvSpPr>
            <a:spLocks noGrp="1"/>
          </p:cNvSpPr>
          <p:nvPr>
            <p:ph type="title"/>
          </p:nvPr>
        </p:nvSpPr>
        <p:spPr/>
        <p:txBody>
          <a:bodyPr/>
          <a:lstStyle/>
          <a:p>
            <a:r>
              <a:rPr lang="hu-HU" dirty="0" err="1"/>
              <a:t>Layout</a:t>
            </a:r>
            <a:r>
              <a:rPr lang="hu-HU" dirty="0"/>
              <a:t> </a:t>
            </a:r>
            <a:r>
              <a:rPr lang="hu-HU" dirty="0" err="1"/>
              <a:t>items</a:t>
            </a:r>
            <a:endParaRPr lang="hu-HU" dirty="0"/>
          </a:p>
        </p:txBody>
      </p:sp>
      <p:sp>
        <p:nvSpPr>
          <p:cNvPr id="3" name="Tartalom helye 2">
            <a:extLst>
              <a:ext uri="{FF2B5EF4-FFF2-40B4-BE49-F238E27FC236}">
                <a16:creationId xmlns:a16="http://schemas.microsoft.com/office/drawing/2014/main" id="{237938B9-BA00-D9B2-6A04-D9192B78099A}"/>
              </a:ext>
            </a:extLst>
          </p:cNvPr>
          <p:cNvSpPr>
            <a:spLocks noGrp="1"/>
          </p:cNvSpPr>
          <p:nvPr>
            <p:ph idx="1"/>
          </p:nvPr>
        </p:nvSpPr>
        <p:spPr>
          <a:xfrm>
            <a:off x="878787" y="1422400"/>
            <a:ext cx="6639614" cy="4754563"/>
          </a:xfrm>
        </p:spPr>
        <p:txBody>
          <a:bodyPr/>
          <a:lstStyle/>
          <a:p>
            <a:r>
              <a:rPr lang="hu-HU" dirty="0"/>
              <a:t>map</a:t>
            </a:r>
          </a:p>
          <a:p>
            <a:r>
              <a:rPr lang="hu-HU" dirty="0"/>
              <a:t>3D Map</a:t>
            </a:r>
          </a:p>
          <a:p>
            <a:r>
              <a:rPr lang="hu-HU" dirty="0" err="1"/>
              <a:t>picture</a:t>
            </a:r>
            <a:r>
              <a:rPr lang="hu-HU" dirty="0"/>
              <a:t>: </a:t>
            </a:r>
            <a:r>
              <a:rPr lang="hu-HU" dirty="0" err="1"/>
              <a:t>simple</a:t>
            </a:r>
            <a:r>
              <a:rPr lang="hu-HU" dirty="0"/>
              <a:t> image</a:t>
            </a:r>
          </a:p>
          <a:p>
            <a:r>
              <a:rPr lang="hu-HU" dirty="0" err="1"/>
              <a:t>label</a:t>
            </a:r>
            <a:r>
              <a:rPr lang="hu-HU" dirty="0"/>
              <a:t>: </a:t>
            </a:r>
            <a:r>
              <a:rPr lang="en-US" dirty="0"/>
              <a:t>text box, e.g. for a title</a:t>
            </a:r>
            <a:endParaRPr lang="hu-HU" dirty="0"/>
          </a:p>
          <a:p>
            <a:r>
              <a:rPr lang="hu-HU" dirty="0"/>
              <a:t>legend</a:t>
            </a:r>
          </a:p>
          <a:p>
            <a:r>
              <a:rPr lang="hu-HU" dirty="0" err="1"/>
              <a:t>scale</a:t>
            </a:r>
            <a:r>
              <a:rPr lang="hu-HU" dirty="0"/>
              <a:t> bar</a:t>
            </a:r>
          </a:p>
          <a:p>
            <a:r>
              <a:rPr lang="hu-HU" dirty="0" err="1"/>
              <a:t>north</a:t>
            </a:r>
            <a:r>
              <a:rPr lang="hu-HU" dirty="0"/>
              <a:t> </a:t>
            </a:r>
            <a:r>
              <a:rPr lang="hu-HU" dirty="0" err="1"/>
              <a:t>arrow</a:t>
            </a:r>
            <a:endParaRPr lang="hu-HU" dirty="0"/>
          </a:p>
        </p:txBody>
      </p:sp>
      <p:sp>
        <p:nvSpPr>
          <p:cNvPr id="4" name="Dátum helye 3">
            <a:extLst>
              <a:ext uri="{FF2B5EF4-FFF2-40B4-BE49-F238E27FC236}">
                <a16:creationId xmlns:a16="http://schemas.microsoft.com/office/drawing/2014/main" id="{6BE609ED-0EB1-6DC8-FE83-76E63FF3388B}"/>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6" name="Kép 5">
            <a:extLst>
              <a:ext uri="{FF2B5EF4-FFF2-40B4-BE49-F238E27FC236}">
                <a16:creationId xmlns:a16="http://schemas.microsoft.com/office/drawing/2014/main" id="{F41CCC9E-BEBC-E5DC-6354-80DBC551123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0200" y="1422399"/>
            <a:ext cx="548587" cy="3202941"/>
          </a:xfrm>
          <a:prstGeom prst="rect">
            <a:avLst/>
          </a:prstGeom>
          <a:ln>
            <a:solidFill>
              <a:schemeClr val="tx1"/>
            </a:solidFill>
          </a:ln>
        </p:spPr>
      </p:pic>
      <p:pic>
        <p:nvPicPr>
          <p:cNvPr id="10" name="Kép 9" descr="A képen szöveg, diagram, képernyőkép, térkép látható&#10;&#10;Előfordulhat, hogy a mesterséges intelligencia által létrehozott tartalom helytelen.">
            <a:extLst>
              <a:ext uri="{FF2B5EF4-FFF2-40B4-BE49-F238E27FC236}">
                <a16:creationId xmlns:a16="http://schemas.microsoft.com/office/drawing/2014/main" id="{3CC1FEDF-F739-6175-D36E-7DA0903DA95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518400" y="3563637"/>
            <a:ext cx="4495800" cy="3108897"/>
          </a:xfrm>
          <a:prstGeom prst="rect">
            <a:avLst/>
          </a:prstGeom>
          <a:ln>
            <a:solidFill>
              <a:schemeClr val="tx1"/>
            </a:solidFill>
          </a:ln>
        </p:spPr>
      </p:pic>
      <p:pic>
        <p:nvPicPr>
          <p:cNvPr id="11" name="Kép 10" descr="A képen szöveg, Grafikus tervezés, Betűtípus, Grafika látható&#10;&#10;Előfordulhat, hogy a mesterséges intelligencia által létrehozott tartalom helytelen.">
            <a:extLst>
              <a:ext uri="{FF2B5EF4-FFF2-40B4-BE49-F238E27FC236}">
                <a16:creationId xmlns:a16="http://schemas.microsoft.com/office/drawing/2014/main" id="{465297E8-A9E1-1D54-9721-08E12BAE700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518400" y="402278"/>
            <a:ext cx="4495800" cy="2961731"/>
          </a:xfrm>
          <a:prstGeom prst="rect">
            <a:avLst/>
          </a:prstGeom>
          <a:ln>
            <a:solidFill>
              <a:schemeClr val="tx1"/>
            </a:solidFill>
          </a:ln>
        </p:spPr>
      </p:pic>
    </p:spTree>
    <p:extLst>
      <p:ext uri="{BB962C8B-B14F-4D97-AF65-F5344CB8AC3E}">
        <p14:creationId xmlns:p14="http://schemas.microsoft.com/office/powerpoint/2010/main" val="376950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933D2-1EA0-55A2-7DD8-220F4F32D56A}"/>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CD564F43-B08A-0F14-9D85-B750F5C23B8D}"/>
              </a:ext>
            </a:extLst>
          </p:cNvPr>
          <p:cNvSpPr>
            <a:spLocks noGrp="1"/>
          </p:cNvSpPr>
          <p:nvPr>
            <p:ph type="title"/>
          </p:nvPr>
        </p:nvSpPr>
        <p:spPr/>
        <p:txBody>
          <a:bodyPr/>
          <a:lstStyle/>
          <a:p>
            <a:r>
              <a:rPr lang="hu-HU" dirty="0" err="1"/>
              <a:t>Layout</a:t>
            </a:r>
            <a:r>
              <a:rPr lang="hu-HU" dirty="0"/>
              <a:t> </a:t>
            </a:r>
            <a:r>
              <a:rPr lang="hu-HU" dirty="0" err="1"/>
              <a:t>items</a:t>
            </a:r>
            <a:endParaRPr lang="hu-HU" dirty="0"/>
          </a:p>
        </p:txBody>
      </p:sp>
      <p:sp>
        <p:nvSpPr>
          <p:cNvPr id="3" name="Tartalom helye 2">
            <a:extLst>
              <a:ext uri="{FF2B5EF4-FFF2-40B4-BE49-F238E27FC236}">
                <a16:creationId xmlns:a16="http://schemas.microsoft.com/office/drawing/2014/main" id="{85251621-D30A-B9F6-5B90-EA406D28E088}"/>
              </a:ext>
            </a:extLst>
          </p:cNvPr>
          <p:cNvSpPr>
            <a:spLocks noGrp="1"/>
          </p:cNvSpPr>
          <p:nvPr>
            <p:ph idx="1"/>
          </p:nvPr>
        </p:nvSpPr>
        <p:spPr>
          <a:xfrm>
            <a:off x="878786" y="1422400"/>
            <a:ext cx="6639614" cy="4754563"/>
          </a:xfrm>
        </p:spPr>
        <p:txBody>
          <a:bodyPr/>
          <a:lstStyle/>
          <a:p>
            <a:r>
              <a:rPr lang="hu-HU" dirty="0" err="1"/>
              <a:t>shape</a:t>
            </a:r>
            <a:r>
              <a:rPr lang="hu-HU" dirty="0"/>
              <a:t>: </a:t>
            </a:r>
            <a:r>
              <a:rPr lang="hu-HU" dirty="0" err="1"/>
              <a:t>rectangle</a:t>
            </a:r>
            <a:r>
              <a:rPr lang="hu-HU" dirty="0"/>
              <a:t>/</a:t>
            </a:r>
            <a:r>
              <a:rPr lang="hu-HU" dirty="0" err="1"/>
              <a:t>ellipse</a:t>
            </a:r>
            <a:r>
              <a:rPr lang="hu-HU" dirty="0"/>
              <a:t>/</a:t>
            </a:r>
            <a:r>
              <a:rPr lang="hu-HU" dirty="0" err="1"/>
              <a:t>triangle</a:t>
            </a:r>
            <a:endParaRPr lang="hu-HU" dirty="0"/>
          </a:p>
          <a:p>
            <a:r>
              <a:rPr lang="hu-HU" dirty="0"/>
              <a:t>marker: </a:t>
            </a:r>
            <a:r>
              <a:rPr lang="hu-HU" dirty="0" err="1"/>
              <a:t>point</a:t>
            </a:r>
            <a:r>
              <a:rPr lang="hu-HU" dirty="0"/>
              <a:t> </a:t>
            </a:r>
            <a:r>
              <a:rPr lang="hu-HU" dirty="0" err="1"/>
              <a:t>symbol</a:t>
            </a:r>
            <a:endParaRPr lang="hu-HU" dirty="0"/>
          </a:p>
          <a:p>
            <a:r>
              <a:rPr lang="hu-HU" dirty="0" err="1"/>
              <a:t>arrow</a:t>
            </a:r>
            <a:endParaRPr lang="hu-HU" dirty="0"/>
          </a:p>
          <a:p>
            <a:r>
              <a:rPr lang="hu-HU" dirty="0" err="1"/>
              <a:t>node</a:t>
            </a:r>
            <a:r>
              <a:rPr lang="hu-HU" dirty="0"/>
              <a:t> </a:t>
            </a:r>
            <a:r>
              <a:rPr lang="hu-HU" dirty="0" err="1"/>
              <a:t>item</a:t>
            </a:r>
            <a:r>
              <a:rPr lang="hu-HU" dirty="0"/>
              <a:t>: </a:t>
            </a:r>
            <a:r>
              <a:rPr lang="hu-HU" dirty="0" err="1"/>
              <a:t>polygon</a:t>
            </a:r>
            <a:r>
              <a:rPr lang="hu-HU" dirty="0"/>
              <a:t> </a:t>
            </a:r>
            <a:r>
              <a:rPr lang="hu-HU" dirty="0" err="1"/>
              <a:t>or</a:t>
            </a:r>
            <a:r>
              <a:rPr lang="hu-HU" dirty="0"/>
              <a:t> </a:t>
            </a:r>
            <a:r>
              <a:rPr lang="hu-HU" dirty="0" err="1"/>
              <a:t>polyline</a:t>
            </a:r>
            <a:endParaRPr lang="hu-HU" dirty="0"/>
          </a:p>
          <a:p>
            <a:r>
              <a:rPr lang="hu-HU" dirty="0"/>
              <a:t>HTML: </a:t>
            </a:r>
            <a:r>
              <a:rPr lang="hu-HU" dirty="0" err="1"/>
              <a:t>formatted</a:t>
            </a:r>
            <a:r>
              <a:rPr lang="hu-HU" dirty="0"/>
              <a:t> text</a:t>
            </a:r>
          </a:p>
          <a:p>
            <a:r>
              <a:rPr lang="hu-HU" dirty="0" err="1"/>
              <a:t>attribute</a:t>
            </a:r>
            <a:r>
              <a:rPr lang="hu-HU" dirty="0"/>
              <a:t> </a:t>
            </a:r>
            <a:r>
              <a:rPr lang="hu-HU" dirty="0" err="1"/>
              <a:t>table</a:t>
            </a:r>
            <a:endParaRPr lang="hu-HU" dirty="0"/>
          </a:p>
          <a:p>
            <a:r>
              <a:rPr lang="hu-HU" dirty="0"/>
              <a:t>fixed </a:t>
            </a:r>
            <a:r>
              <a:rPr lang="hu-HU" dirty="0" err="1"/>
              <a:t>table</a:t>
            </a:r>
            <a:r>
              <a:rPr lang="hu-HU" dirty="0"/>
              <a:t>: </a:t>
            </a:r>
            <a:r>
              <a:rPr lang="hu-HU" dirty="0" err="1"/>
              <a:t>simple</a:t>
            </a:r>
            <a:r>
              <a:rPr lang="hu-HU" dirty="0"/>
              <a:t> </a:t>
            </a:r>
            <a:r>
              <a:rPr lang="hu-HU" dirty="0" err="1"/>
              <a:t>table</a:t>
            </a:r>
            <a:endParaRPr lang="hu-HU" dirty="0"/>
          </a:p>
        </p:txBody>
      </p:sp>
      <p:sp>
        <p:nvSpPr>
          <p:cNvPr id="4" name="Dátum helye 3">
            <a:extLst>
              <a:ext uri="{FF2B5EF4-FFF2-40B4-BE49-F238E27FC236}">
                <a16:creationId xmlns:a16="http://schemas.microsoft.com/office/drawing/2014/main" id="{C7BFAE9F-4462-CDD9-B6A3-F4EDC9127F97}"/>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6" name="Kép 5">
            <a:extLst>
              <a:ext uri="{FF2B5EF4-FFF2-40B4-BE49-F238E27FC236}">
                <a16:creationId xmlns:a16="http://schemas.microsoft.com/office/drawing/2014/main" id="{85149A39-72F6-9426-3812-17B497398B3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0199" y="1437554"/>
            <a:ext cx="548587" cy="3172630"/>
          </a:xfrm>
          <a:prstGeom prst="rect">
            <a:avLst/>
          </a:prstGeom>
          <a:ln>
            <a:solidFill>
              <a:schemeClr val="tx1"/>
            </a:solidFill>
          </a:ln>
        </p:spPr>
      </p:pic>
      <p:pic>
        <p:nvPicPr>
          <p:cNvPr id="12" name="Kép 11" descr="A képen szöveg, térkép, diagram látható&#10;&#10;Előfordulhat, hogy a mesterséges intelligencia által létrehozott tartalom helytelen.">
            <a:extLst>
              <a:ext uri="{FF2B5EF4-FFF2-40B4-BE49-F238E27FC236}">
                <a16:creationId xmlns:a16="http://schemas.microsoft.com/office/drawing/2014/main" id="{CE2E44B1-F754-7DAD-3DC5-01A1798999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18400" y="3685772"/>
            <a:ext cx="4495800" cy="2998055"/>
          </a:xfrm>
          <a:prstGeom prst="rect">
            <a:avLst/>
          </a:prstGeom>
          <a:ln>
            <a:solidFill>
              <a:schemeClr val="tx1"/>
            </a:solidFill>
          </a:ln>
        </p:spPr>
      </p:pic>
      <p:pic>
        <p:nvPicPr>
          <p:cNvPr id="14" name="Kép 13" descr="A képen szöveg, térkép, képernyőkép, szoftver látható&#10;&#10;Előfordulhat, hogy a mesterséges intelligencia által létrehozott tartalom helytelen.">
            <a:extLst>
              <a:ext uri="{FF2B5EF4-FFF2-40B4-BE49-F238E27FC236}">
                <a16:creationId xmlns:a16="http://schemas.microsoft.com/office/drawing/2014/main" id="{A32E3D4F-ECBA-4266-EFE3-942AD0D8F06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518400" y="370944"/>
            <a:ext cx="4495800" cy="3115200"/>
          </a:xfrm>
          <a:prstGeom prst="rect">
            <a:avLst/>
          </a:prstGeom>
          <a:ln>
            <a:solidFill>
              <a:schemeClr val="tx1"/>
            </a:solidFill>
          </a:ln>
        </p:spPr>
      </p:pic>
    </p:spTree>
    <p:extLst>
      <p:ext uri="{BB962C8B-B14F-4D97-AF65-F5344CB8AC3E}">
        <p14:creationId xmlns:p14="http://schemas.microsoft.com/office/powerpoint/2010/main" val="1238169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29AC831-3C38-71C4-D96A-6ED7CADD687B}"/>
              </a:ext>
            </a:extLst>
          </p:cNvPr>
          <p:cNvSpPr>
            <a:spLocks noGrp="1"/>
          </p:cNvSpPr>
          <p:nvPr>
            <p:ph type="title"/>
          </p:nvPr>
        </p:nvSpPr>
        <p:spPr/>
        <p:txBody>
          <a:bodyPr/>
          <a:lstStyle/>
          <a:p>
            <a:br>
              <a:rPr lang="hu-HU" dirty="0"/>
            </a:br>
            <a:r>
              <a:rPr lang="hu-HU" dirty="0" err="1"/>
              <a:t>North</a:t>
            </a:r>
            <a:r>
              <a:rPr lang="hu-HU" dirty="0"/>
              <a:t> </a:t>
            </a:r>
            <a:r>
              <a:rPr lang="hu-HU" dirty="0" err="1"/>
              <a:t>arrow</a:t>
            </a:r>
            <a:r>
              <a:rPr lang="hu-HU" dirty="0"/>
              <a:t>, </a:t>
            </a:r>
            <a:r>
              <a:rPr lang="hu-HU" dirty="0" err="1"/>
              <a:t>scale</a:t>
            </a:r>
            <a:r>
              <a:rPr lang="hu-HU" dirty="0"/>
              <a:t> bar</a:t>
            </a:r>
          </a:p>
        </p:txBody>
      </p:sp>
      <p:sp>
        <p:nvSpPr>
          <p:cNvPr id="3" name="Tartalom helye 2">
            <a:extLst>
              <a:ext uri="{FF2B5EF4-FFF2-40B4-BE49-F238E27FC236}">
                <a16:creationId xmlns:a16="http://schemas.microsoft.com/office/drawing/2014/main" id="{5A15FC64-EB8B-3BA4-CABC-754C69414F05}"/>
              </a:ext>
            </a:extLst>
          </p:cNvPr>
          <p:cNvSpPr>
            <a:spLocks noGrp="1"/>
          </p:cNvSpPr>
          <p:nvPr>
            <p:ph idx="1"/>
          </p:nvPr>
        </p:nvSpPr>
        <p:spPr>
          <a:xfrm>
            <a:off x="838200" y="1422400"/>
            <a:ext cx="8257928" cy="4754563"/>
          </a:xfrm>
        </p:spPr>
        <p:txBody>
          <a:bodyPr/>
          <a:lstStyle/>
          <a:p>
            <a:r>
              <a:rPr lang="en-US" dirty="0"/>
              <a:t>common properties of the scale bar and north arrow</a:t>
            </a:r>
            <a:endParaRPr lang="hu-HU" dirty="0"/>
          </a:p>
          <a:p>
            <a:pPr lvl="1"/>
            <a:r>
              <a:rPr lang="en-US" dirty="0"/>
              <a:t>linked map</a:t>
            </a:r>
          </a:p>
          <a:p>
            <a:pPr lvl="1"/>
            <a:r>
              <a:rPr lang="en-US" dirty="0"/>
              <a:t>size</a:t>
            </a:r>
          </a:p>
          <a:p>
            <a:pPr lvl="1"/>
            <a:r>
              <a:rPr lang="en-US" dirty="0"/>
              <a:t>background, frame, position</a:t>
            </a:r>
          </a:p>
          <a:p>
            <a:pPr lvl="1"/>
            <a:r>
              <a:rPr lang="en-US" dirty="0"/>
              <a:t>name</a:t>
            </a:r>
            <a:endParaRPr lang="hu-HU" dirty="0"/>
          </a:p>
          <a:p>
            <a:r>
              <a:rPr lang="en-US" dirty="0"/>
              <a:t>additional properties of the scale bar</a:t>
            </a:r>
            <a:endParaRPr lang="hu-HU" dirty="0"/>
          </a:p>
          <a:p>
            <a:pPr lvl="1"/>
            <a:r>
              <a:rPr lang="en-US" dirty="0"/>
              <a:t>style (ticks, black–white rectangles, stepped etc.)</a:t>
            </a:r>
          </a:p>
          <a:p>
            <a:pPr lvl="1"/>
            <a:r>
              <a:rPr lang="en-US" dirty="0"/>
              <a:t>unit</a:t>
            </a:r>
          </a:p>
          <a:p>
            <a:pPr lvl="1"/>
            <a:r>
              <a:rPr lang="en-US" dirty="0"/>
              <a:t>segments</a:t>
            </a:r>
            <a:endParaRPr lang="hu-HU" dirty="0"/>
          </a:p>
          <a:p>
            <a:r>
              <a:rPr lang="en-US" dirty="0"/>
              <a:t>additional properties of the north arrow</a:t>
            </a:r>
            <a:endParaRPr lang="hu-HU" dirty="0"/>
          </a:p>
          <a:p>
            <a:pPr lvl="1"/>
            <a:r>
              <a:rPr lang="en-US" dirty="0"/>
              <a:t>shape (raster image or SVG)</a:t>
            </a:r>
            <a:endParaRPr lang="hu-HU" dirty="0"/>
          </a:p>
        </p:txBody>
      </p:sp>
      <p:sp>
        <p:nvSpPr>
          <p:cNvPr id="4" name="Dátum helye 3">
            <a:extLst>
              <a:ext uri="{FF2B5EF4-FFF2-40B4-BE49-F238E27FC236}">
                <a16:creationId xmlns:a16="http://schemas.microsoft.com/office/drawing/2014/main" id="{C127A459-4636-0ED4-6676-F643652E6573}"/>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6" name="Kép 5" descr="A képen szöveg, Betűtípus, fekete-fehér, képernyőkép látható&#10;&#10;Előfordulhat, hogy a mesterséges intelligencia által létrehozott tartalom helytelen.">
            <a:extLst>
              <a:ext uri="{FF2B5EF4-FFF2-40B4-BE49-F238E27FC236}">
                <a16:creationId xmlns:a16="http://schemas.microsoft.com/office/drawing/2014/main" id="{31239A46-A114-2AED-21EA-9BE0948F2CA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096128" y="4050372"/>
            <a:ext cx="2918071" cy="2696956"/>
          </a:xfrm>
          <a:prstGeom prst="rect">
            <a:avLst/>
          </a:prstGeom>
          <a:ln>
            <a:solidFill>
              <a:schemeClr val="tx1"/>
            </a:solidFill>
          </a:ln>
        </p:spPr>
      </p:pic>
      <p:pic>
        <p:nvPicPr>
          <p:cNvPr id="8" name="Kép 7" descr="A képen képernyőkép, szöveg, sor, szám látható&#10;&#10;Előfordulhat, hogy a mesterséges intelligencia által létrehozott tartalom helytelen.">
            <a:extLst>
              <a:ext uri="{FF2B5EF4-FFF2-40B4-BE49-F238E27FC236}">
                <a16:creationId xmlns:a16="http://schemas.microsoft.com/office/drawing/2014/main" id="{86BA8566-C6C6-E715-1095-11ED5E486D5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096130" y="177800"/>
            <a:ext cx="2918070" cy="3683000"/>
          </a:xfrm>
          <a:prstGeom prst="rect">
            <a:avLst/>
          </a:prstGeom>
          <a:ln>
            <a:solidFill>
              <a:schemeClr val="tx1"/>
            </a:solidFill>
          </a:ln>
        </p:spPr>
      </p:pic>
    </p:spTree>
    <p:extLst>
      <p:ext uri="{BB962C8B-B14F-4D97-AF65-F5344CB8AC3E}">
        <p14:creationId xmlns:p14="http://schemas.microsoft.com/office/powerpoint/2010/main" val="854187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C5C4D-D697-DF47-C765-9F6FD9C82881}"/>
            </a:ext>
          </a:extLst>
        </p:cNvPr>
        <p:cNvGrpSpPr/>
        <p:nvPr/>
      </p:nvGrpSpPr>
      <p:grpSpPr>
        <a:xfrm>
          <a:off x="0" y="0"/>
          <a:ext cx="0" cy="0"/>
          <a:chOff x="0" y="0"/>
          <a:chExt cx="0" cy="0"/>
        </a:xfrm>
      </p:grpSpPr>
      <p:pic>
        <p:nvPicPr>
          <p:cNvPr id="13" name="Kép 12">
            <a:extLst>
              <a:ext uri="{FF2B5EF4-FFF2-40B4-BE49-F238E27FC236}">
                <a16:creationId xmlns:a16="http://schemas.microsoft.com/office/drawing/2014/main" id="{5D01AF8B-5DBE-AB0C-F2A0-12312F28B64E}"/>
              </a:ext>
            </a:extLst>
          </p:cNvPr>
          <p:cNvPicPr>
            <a:picLocks noChangeAspect="1"/>
          </p:cNvPicPr>
          <p:nvPr/>
        </p:nvPicPr>
        <p:blipFill>
          <a:blip r:embed="rId3"/>
          <a:stretch>
            <a:fillRect/>
          </a:stretch>
        </p:blipFill>
        <p:spPr>
          <a:xfrm>
            <a:off x="7685590" y="1398165"/>
            <a:ext cx="4339219" cy="4713386"/>
          </a:xfrm>
          <a:prstGeom prst="rect">
            <a:avLst/>
          </a:prstGeom>
          <a:ln>
            <a:solidFill>
              <a:schemeClr val="tx1"/>
            </a:solidFill>
          </a:ln>
        </p:spPr>
      </p:pic>
      <p:sp>
        <p:nvSpPr>
          <p:cNvPr id="2" name="Cím 1">
            <a:extLst>
              <a:ext uri="{FF2B5EF4-FFF2-40B4-BE49-F238E27FC236}">
                <a16:creationId xmlns:a16="http://schemas.microsoft.com/office/drawing/2014/main" id="{841D058F-7A4A-F3E3-D8A1-C9CE3E486BF7}"/>
              </a:ext>
            </a:extLst>
          </p:cNvPr>
          <p:cNvSpPr>
            <a:spLocks noGrp="1"/>
          </p:cNvSpPr>
          <p:nvPr>
            <p:ph type="title"/>
          </p:nvPr>
        </p:nvSpPr>
        <p:spPr/>
        <p:txBody>
          <a:bodyPr/>
          <a:lstStyle/>
          <a:p>
            <a:r>
              <a:rPr lang="hu-HU" dirty="0" err="1"/>
              <a:t>North</a:t>
            </a:r>
            <a:r>
              <a:rPr lang="hu-HU" dirty="0"/>
              <a:t> </a:t>
            </a:r>
            <a:r>
              <a:rPr lang="hu-HU" dirty="0" err="1"/>
              <a:t>arrow</a:t>
            </a:r>
            <a:r>
              <a:rPr lang="hu-HU" dirty="0"/>
              <a:t>, </a:t>
            </a:r>
            <a:r>
              <a:rPr lang="hu-HU" dirty="0" err="1"/>
              <a:t>scale</a:t>
            </a:r>
            <a:r>
              <a:rPr lang="hu-HU" dirty="0"/>
              <a:t> bar</a:t>
            </a:r>
          </a:p>
        </p:txBody>
      </p:sp>
      <p:sp>
        <p:nvSpPr>
          <p:cNvPr id="3" name="Tartalom helye 2">
            <a:extLst>
              <a:ext uri="{FF2B5EF4-FFF2-40B4-BE49-F238E27FC236}">
                <a16:creationId xmlns:a16="http://schemas.microsoft.com/office/drawing/2014/main" id="{2B945853-22CE-E75F-D9A6-CC0878F91689}"/>
              </a:ext>
            </a:extLst>
          </p:cNvPr>
          <p:cNvSpPr>
            <a:spLocks noGrp="1"/>
          </p:cNvSpPr>
          <p:nvPr>
            <p:ph idx="1"/>
          </p:nvPr>
        </p:nvSpPr>
        <p:spPr>
          <a:xfrm>
            <a:off x="838199" y="1422400"/>
            <a:ext cx="6847390" cy="4754563"/>
          </a:xfrm>
        </p:spPr>
        <p:txBody>
          <a:bodyPr/>
          <a:lstStyle/>
          <a:p>
            <a:r>
              <a:rPr lang="hu-HU" dirty="0"/>
              <a:t>DEMO</a:t>
            </a:r>
          </a:p>
          <a:p>
            <a:pPr lvl="1"/>
            <a:r>
              <a:rPr lang="en-US" dirty="0"/>
              <a:t>add a white background (Background) and a black frame (Frame) to the scale bar</a:t>
            </a:r>
          </a:p>
          <a:p>
            <a:pPr lvl="1"/>
            <a:r>
              <a:rPr lang="en-US" dirty="0"/>
              <a:t>increase the margin to 3 mm (Display)</a:t>
            </a:r>
          </a:p>
          <a:p>
            <a:pPr lvl="1"/>
            <a:r>
              <a:rPr lang="en-US" dirty="0"/>
              <a:t>rename it to "scale bar" (Items)</a:t>
            </a:r>
          </a:p>
          <a:p>
            <a:pPr lvl="1"/>
            <a:r>
              <a:rPr lang="en-US" dirty="0"/>
              <a:t>set the unit to km (Units)</a:t>
            </a:r>
          </a:p>
          <a:p>
            <a:pPr lvl="1"/>
            <a:r>
              <a:rPr lang="en-US" dirty="0"/>
              <a:t>construct it from four main segments of 0.5 km with subdivisions between them (Segments), using </a:t>
            </a:r>
            <a:r>
              <a:rPr lang="hu-HU" dirty="0" err="1"/>
              <a:t>the</a:t>
            </a:r>
            <a:r>
              <a:rPr lang="en-US" dirty="0"/>
              <a:t> </a:t>
            </a:r>
            <a:r>
              <a:rPr lang="hu-HU" dirty="0"/>
              <a:t>"Line </a:t>
            </a:r>
            <a:r>
              <a:rPr lang="hu-HU" dirty="0" err="1"/>
              <a:t>Ticks</a:t>
            </a:r>
            <a:r>
              <a:rPr lang="hu-HU" dirty="0"/>
              <a:t> </a:t>
            </a:r>
            <a:r>
              <a:rPr lang="hu-HU" dirty="0" err="1"/>
              <a:t>Up</a:t>
            </a:r>
            <a:r>
              <a:rPr lang="hu-HU" dirty="0"/>
              <a:t>"</a:t>
            </a:r>
            <a:r>
              <a:rPr lang="en-US" dirty="0"/>
              <a:t> style (Main Properties)</a:t>
            </a:r>
            <a:endParaRPr lang="hu-HU" dirty="0"/>
          </a:p>
        </p:txBody>
      </p:sp>
      <p:sp>
        <p:nvSpPr>
          <p:cNvPr id="4" name="Dátum helye 3">
            <a:extLst>
              <a:ext uri="{FF2B5EF4-FFF2-40B4-BE49-F238E27FC236}">
                <a16:creationId xmlns:a16="http://schemas.microsoft.com/office/drawing/2014/main" id="{AB83C8B3-4939-82C7-5D6E-65197ADFA70B}"/>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7" name="Nyíl: jobbra mutató 6">
            <a:extLst>
              <a:ext uri="{FF2B5EF4-FFF2-40B4-BE49-F238E27FC236}">
                <a16:creationId xmlns:a16="http://schemas.microsoft.com/office/drawing/2014/main" id="{08C88830-D3CE-2BC7-EFC8-E6F68354998D}"/>
              </a:ext>
            </a:extLst>
          </p:cNvPr>
          <p:cNvSpPr/>
          <p:nvPr/>
        </p:nvSpPr>
        <p:spPr>
          <a:xfrm>
            <a:off x="10061614" y="2886505"/>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Nyíl: jobbra mutató 7">
            <a:extLst>
              <a:ext uri="{FF2B5EF4-FFF2-40B4-BE49-F238E27FC236}">
                <a16:creationId xmlns:a16="http://schemas.microsoft.com/office/drawing/2014/main" id="{50B8960E-E3CB-38DA-C2FE-0907D2413CF9}"/>
              </a:ext>
            </a:extLst>
          </p:cNvPr>
          <p:cNvSpPr/>
          <p:nvPr/>
        </p:nvSpPr>
        <p:spPr>
          <a:xfrm>
            <a:off x="10061613" y="3292478"/>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9" name="Nyíl: jobbra mutató 8">
            <a:extLst>
              <a:ext uri="{FF2B5EF4-FFF2-40B4-BE49-F238E27FC236}">
                <a16:creationId xmlns:a16="http://schemas.microsoft.com/office/drawing/2014/main" id="{68BF7056-E47F-06B7-D3B7-EB816E98835B}"/>
              </a:ext>
            </a:extLst>
          </p:cNvPr>
          <p:cNvSpPr/>
          <p:nvPr/>
        </p:nvSpPr>
        <p:spPr>
          <a:xfrm>
            <a:off x="10868409" y="4390382"/>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0" name="Nyíl: jobbra mutató 9">
            <a:extLst>
              <a:ext uri="{FF2B5EF4-FFF2-40B4-BE49-F238E27FC236}">
                <a16:creationId xmlns:a16="http://schemas.microsoft.com/office/drawing/2014/main" id="{DDEE8F4C-C577-47D3-546F-559953019BA1}"/>
              </a:ext>
            </a:extLst>
          </p:cNvPr>
          <p:cNvSpPr/>
          <p:nvPr/>
        </p:nvSpPr>
        <p:spPr>
          <a:xfrm>
            <a:off x="10868408" y="4585213"/>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1" name="Nyíl: jobbra mutató 10">
            <a:extLst>
              <a:ext uri="{FF2B5EF4-FFF2-40B4-BE49-F238E27FC236}">
                <a16:creationId xmlns:a16="http://schemas.microsoft.com/office/drawing/2014/main" id="{A12E1775-0B02-D849-1A82-51BB7136B5F1}"/>
              </a:ext>
            </a:extLst>
          </p:cNvPr>
          <p:cNvSpPr/>
          <p:nvPr/>
        </p:nvSpPr>
        <p:spPr>
          <a:xfrm>
            <a:off x="10868408" y="5297745"/>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2" name="Nyíl: jobbra mutató 11">
            <a:extLst>
              <a:ext uri="{FF2B5EF4-FFF2-40B4-BE49-F238E27FC236}">
                <a16:creationId xmlns:a16="http://schemas.microsoft.com/office/drawing/2014/main" id="{E6170488-463F-BE6E-6F09-F0014B5F26B2}"/>
              </a:ext>
            </a:extLst>
          </p:cNvPr>
          <p:cNvSpPr/>
          <p:nvPr/>
        </p:nvSpPr>
        <p:spPr>
          <a:xfrm>
            <a:off x="10061613" y="5888300"/>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Nyíl: jobbra mutató 13">
            <a:extLst>
              <a:ext uri="{FF2B5EF4-FFF2-40B4-BE49-F238E27FC236}">
                <a16:creationId xmlns:a16="http://schemas.microsoft.com/office/drawing/2014/main" id="{3E81D63A-95F0-1F05-85F3-400C9071461A}"/>
              </a:ext>
            </a:extLst>
          </p:cNvPr>
          <p:cNvSpPr/>
          <p:nvPr/>
        </p:nvSpPr>
        <p:spPr>
          <a:xfrm>
            <a:off x="10564534" y="1728265"/>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479783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524D3-6FEB-8464-F4BF-37EF114A8ADC}"/>
            </a:ext>
          </a:extLst>
        </p:cNvPr>
        <p:cNvGrpSpPr/>
        <p:nvPr/>
      </p:nvGrpSpPr>
      <p:grpSpPr>
        <a:xfrm>
          <a:off x="0" y="0"/>
          <a:ext cx="0" cy="0"/>
          <a:chOff x="0" y="0"/>
          <a:chExt cx="0" cy="0"/>
        </a:xfrm>
      </p:grpSpPr>
      <p:pic>
        <p:nvPicPr>
          <p:cNvPr id="6" name="Kép 5">
            <a:extLst>
              <a:ext uri="{FF2B5EF4-FFF2-40B4-BE49-F238E27FC236}">
                <a16:creationId xmlns:a16="http://schemas.microsoft.com/office/drawing/2014/main" id="{C100F528-6E3F-FDA1-FE59-BAFC6DC1638A}"/>
              </a:ext>
            </a:extLst>
          </p:cNvPr>
          <p:cNvPicPr>
            <a:picLocks noChangeAspect="1"/>
          </p:cNvPicPr>
          <p:nvPr/>
        </p:nvPicPr>
        <p:blipFill>
          <a:blip r:embed="rId3"/>
          <a:stretch>
            <a:fillRect/>
          </a:stretch>
        </p:blipFill>
        <p:spPr>
          <a:xfrm>
            <a:off x="9338195" y="1398165"/>
            <a:ext cx="2663754" cy="4713386"/>
          </a:xfrm>
          <a:prstGeom prst="rect">
            <a:avLst/>
          </a:prstGeom>
          <a:ln>
            <a:solidFill>
              <a:schemeClr val="tx1"/>
            </a:solidFill>
          </a:ln>
        </p:spPr>
      </p:pic>
      <p:sp>
        <p:nvSpPr>
          <p:cNvPr id="2" name="Cím 1">
            <a:extLst>
              <a:ext uri="{FF2B5EF4-FFF2-40B4-BE49-F238E27FC236}">
                <a16:creationId xmlns:a16="http://schemas.microsoft.com/office/drawing/2014/main" id="{14AD9805-7C4C-A4CA-88B9-408759354B59}"/>
              </a:ext>
            </a:extLst>
          </p:cNvPr>
          <p:cNvSpPr>
            <a:spLocks noGrp="1"/>
          </p:cNvSpPr>
          <p:nvPr>
            <p:ph type="title"/>
          </p:nvPr>
        </p:nvSpPr>
        <p:spPr/>
        <p:txBody>
          <a:bodyPr/>
          <a:lstStyle/>
          <a:p>
            <a:r>
              <a:rPr lang="hu-HU" dirty="0" err="1"/>
              <a:t>North</a:t>
            </a:r>
            <a:r>
              <a:rPr lang="hu-HU" dirty="0"/>
              <a:t> </a:t>
            </a:r>
            <a:r>
              <a:rPr lang="hu-HU" dirty="0" err="1"/>
              <a:t>arrow</a:t>
            </a:r>
            <a:r>
              <a:rPr lang="hu-HU" dirty="0"/>
              <a:t>, </a:t>
            </a:r>
            <a:r>
              <a:rPr lang="hu-HU" dirty="0" err="1"/>
              <a:t>scale</a:t>
            </a:r>
            <a:r>
              <a:rPr lang="hu-HU" dirty="0"/>
              <a:t> bar</a:t>
            </a:r>
          </a:p>
        </p:txBody>
      </p:sp>
      <p:sp>
        <p:nvSpPr>
          <p:cNvPr id="3" name="Tartalom helye 2">
            <a:extLst>
              <a:ext uri="{FF2B5EF4-FFF2-40B4-BE49-F238E27FC236}">
                <a16:creationId xmlns:a16="http://schemas.microsoft.com/office/drawing/2014/main" id="{76110A45-7C29-214B-F743-0087A7C22B41}"/>
              </a:ext>
            </a:extLst>
          </p:cNvPr>
          <p:cNvSpPr>
            <a:spLocks noGrp="1"/>
          </p:cNvSpPr>
          <p:nvPr>
            <p:ph idx="1"/>
          </p:nvPr>
        </p:nvSpPr>
        <p:spPr>
          <a:xfrm>
            <a:off x="838199" y="1422400"/>
            <a:ext cx="8499996" cy="4754563"/>
          </a:xfrm>
        </p:spPr>
        <p:txBody>
          <a:bodyPr/>
          <a:lstStyle/>
          <a:p>
            <a:r>
              <a:rPr lang="hu-HU" dirty="0"/>
              <a:t>DEMO</a:t>
            </a:r>
          </a:p>
          <a:p>
            <a:pPr lvl="1"/>
            <a:r>
              <a:rPr lang="en-US" dirty="0"/>
              <a:t>add a north arrow to the layout</a:t>
            </a:r>
          </a:p>
          <a:p>
            <a:pPr lvl="1"/>
            <a:r>
              <a:rPr lang="en-US" dirty="0"/>
              <a:t>as the symbol, select the raster image </a:t>
            </a:r>
            <a:r>
              <a:rPr lang="en-US" i="1" dirty="0"/>
              <a:t>north arrow.jpg</a:t>
            </a:r>
          </a:p>
          <a:p>
            <a:pPr lvl="1"/>
            <a:r>
              <a:rPr lang="en-US" dirty="0"/>
              <a:t>make sure it is also linked to our map (Image Rotation)</a:t>
            </a:r>
            <a:endParaRPr lang="hu-HU" dirty="0"/>
          </a:p>
        </p:txBody>
      </p:sp>
      <p:sp>
        <p:nvSpPr>
          <p:cNvPr id="4" name="Dátum helye 3">
            <a:extLst>
              <a:ext uri="{FF2B5EF4-FFF2-40B4-BE49-F238E27FC236}">
                <a16:creationId xmlns:a16="http://schemas.microsoft.com/office/drawing/2014/main" id="{74B78983-54C3-D9F2-C471-80BE7AEE7608}"/>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7" name="Nyíl: jobbra mutató 6">
            <a:extLst>
              <a:ext uri="{FF2B5EF4-FFF2-40B4-BE49-F238E27FC236}">
                <a16:creationId xmlns:a16="http://schemas.microsoft.com/office/drawing/2014/main" id="{143E7BC6-ABBF-718D-9C84-6B7DB0C51F48}"/>
              </a:ext>
            </a:extLst>
          </p:cNvPr>
          <p:cNvSpPr/>
          <p:nvPr/>
        </p:nvSpPr>
        <p:spPr>
          <a:xfrm>
            <a:off x="11034714" y="3435355"/>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Nyíl: jobbra mutató 7">
            <a:extLst>
              <a:ext uri="{FF2B5EF4-FFF2-40B4-BE49-F238E27FC236}">
                <a16:creationId xmlns:a16="http://schemas.microsoft.com/office/drawing/2014/main" id="{7FE643D0-D627-F28B-4DA9-DF4B65049677}"/>
              </a:ext>
            </a:extLst>
          </p:cNvPr>
          <p:cNvSpPr/>
          <p:nvPr/>
        </p:nvSpPr>
        <p:spPr>
          <a:xfrm>
            <a:off x="10360842" y="5370018"/>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5" name="Kép 4">
            <a:extLst>
              <a:ext uri="{FF2B5EF4-FFF2-40B4-BE49-F238E27FC236}">
                <a16:creationId xmlns:a16="http://schemas.microsoft.com/office/drawing/2014/main" id="{F577F992-939D-9D5D-0CA6-9DF8E9B267D2}"/>
              </a:ext>
            </a:extLst>
          </p:cNvPr>
          <p:cNvPicPr>
            <a:picLocks noChangeAspect="1"/>
          </p:cNvPicPr>
          <p:nvPr/>
        </p:nvPicPr>
        <p:blipFill>
          <a:blip r:embed="rId4" cstate="screen">
            <a:extLst>
              <a:ext uri="{28A0092B-C50C-407E-A947-70E740481C1C}">
                <a14:useLocalDpi xmlns:a14="http://schemas.microsoft.com/office/drawing/2010/main"/>
              </a:ext>
            </a:extLst>
          </a:blip>
          <a:srcRect t="84060"/>
          <a:stretch>
            <a:fillRect/>
          </a:stretch>
        </p:blipFill>
        <p:spPr>
          <a:xfrm>
            <a:off x="190051" y="1798320"/>
            <a:ext cx="548587" cy="510540"/>
          </a:xfrm>
          <a:prstGeom prst="rect">
            <a:avLst/>
          </a:prstGeom>
          <a:ln>
            <a:solidFill>
              <a:schemeClr val="tx1"/>
            </a:solidFill>
          </a:ln>
        </p:spPr>
      </p:pic>
    </p:spTree>
    <p:extLst>
      <p:ext uri="{BB962C8B-B14F-4D97-AF65-F5344CB8AC3E}">
        <p14:creationId xmlns:p14="http://schemas.microsoft.com/office/powerpoint/2010/main" val="242668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5236D-7644-FA8E-F759-FD056266D319}"/>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90A34EB8-62BE-2FEB-C5DB-3D07837965A8}"/>
              </a:ext>
            </a:extLst>
          </p:cNvPr>
          <p:cNvSpPr>
            <a:spLocks noGrp="1"/>
          </p:cNvSpPr>
          <p:nvPr>
            <p:ph type="title"/>
          </p:nvPr>
        </p:nvSpPr>
        <p:spPr/>
        <p:txBody>
          <a:bodyPr/>
          <a:lstStyle/>
          <a:p>
            <a:r>
              <a:rPr lang="hu-HU" dirty="0"/>
              <a:t>Map</a:t>
            </a:r>
          </a:p>
        </p:txBody>
      </p:sp>
      <p:sp>
        <p:nvSpPr>
          <p:cNvPr id="3" name="Tartalom helye 2">
            <a:extLst>
              <a:ext uri="{FF2B5EF4-FFF2-40B4-BE49-F238E27FC236}">
                <a16:creationId xmlns:a16="http://schemas.microsoft.com/office/drawing/2014/main" id="{96B8EC36-4895-76B9-2D0C-A2C7B23D801C}"/>
              </a:ext>
            </a:extLst>
          </p:cNvPr>
          <p:cNvSpPr>
            <a:spLocks noGrp="1"/>
          </p:cNvSpPr>
          <p:nvPr>
            <p:ph idx="1"/>
          </p:nvPr>
        </p:nvSpPr>
        <p:spPr>
          <a:xfrm>
            <a:off x="838200" y="1422400"/>
            <a:ext cx="7754958" cy="4754563"/>
          </a:xfrm>
        </p:spPr>
        <p:txBody>
          <a:bodyPr/>
          <a:lstStyle/>
          <a:p>
            <a:r>
              <a:rPr lang="hu-HU" dirty="0"/>
              <a:t>main </a:t>
            </a:r>
            <a:r>
              <a:rPr lang="hu-HU" dirty="0" err="1"/>
              <a:t>buttons</a:t>
            </a:r>
            <a:endParaRPr lang="hu-HU" dirty="0"/>
          </a:p>
          <a:p>
            <a:pPr lvl="1"/>
            <a:r>
              <a:rPr lang="en-US" dirty="0"/>
              <a:t>refresh</a:t>
            </a:r>
          </a:p>
          <a:p>
            <a:pPr lvl="1"/>
            <a:r>
              <a:rPr lang="en-US" dirty="0"/>
              <a:t>copy extent/scale from or to the editing interface ("Main Canvas")</a:t>
            </a:r>
          </a:p>
          <a:p>
            <a:pPr lvl="1"/>
            <a:r>
              <a:rPr lang="en-US" dirty="0"/>
              <a:t>"Interactively Edit Map Extent": zoom enabled</a:t>
            </a:r>
            <a:endParaRPr lang="hu-HU" dirty="0"/>
          </a:p>
          <a:p>
            <a:r>
              <a:rPr lang="hu-HU" dirty="0"/>
              <a:t>main </a:t>
            </a:r>
            <a:r>
              <a:rPr lang="hu-HU" dirty="0" err="1"/>
              <a:t>properties</a:t>
            </a:r>
            <a:endParaRPr lang="hu-HU" dirty="0"/>
          </a:p>
          <a:p>
            <a:pPr lvl="1"/>
            <a:r>
              <a:rPr lang="en-US" dirty="0"/>
              <a:t>scale and rotation</a:t>
            </a:r>
          </a:p>
          <a:p>
            <a:pPr lvl="1"/>
            <a:r>
              <a:rPr lang="en-US" dirty="0"/>
              <a:t>lock layer visibility and style (no further synchronization)</a:t>
            </a:r>
          </a:p>
          <a:p>
            <a:pPr lvl="1"/>
            <a:r>
              <a:rPr lang="en-US" dirty="0"/>
              <a:t>extent</a:t>
            </a:r>
          </a:p>
          <a:p>
            <a:pPr lvl="1"/>
            <a:r>
              <a:rPr lang="en-US" dirty="0"/>
              <a:t>grid, frame and coordinate annotations</a:t>
            </a:r>
            <a:endParaRPr lang="hu-HU" dirty="0"/>
          </a:p>
        </p:txBody>
      </p:sp>
      <p:sp>
        <p:nvSpPr>
          <p:cNvPr id="4" name="Dátum helye 3">
            <a:extLst>
              <a:ext uri="{FF2B5EF4-FFF2-40B4-BE49-F238E27FC236}">
                <a16:creationId xmlns:a16="http://schemas.microsoft.com/office/drawing/2014/main" id="{95677A1A-D177-E9EB-DA76-77878C086D50}"/>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9" name="Kép 8">
            <a:extLst>
              <a:ext uri="{FF2B5EF4-FFF2-40B4-BE49-F238E27FC236}">
                <a16:creationId xmlns:a16="http://schemas.microsoft.com/office/drawing/2014/main" id="{FC56132A-B658-E369-F752-B2A2A1FF910F}"/>
              </a:ext>
            </a:extLst>
          </p:cNvPr>
          <p:cNvPicPr>
            <a:picLocks noChangeAspect="1"/>
          </p:cNvPicPr>
          <p:nvPr/>
        </p:nvPicPr>
        <p:blipFill>
          <a:blip r:embed="rId3"/>
          <a:stretch>
            <a:fillRect/>
          </a:stretch>
        </p:blipFill>
        <p:spPr>
          <a:xfrm>
            <a:off x="8593158" y="1414066"/>
            <a:ext cx="3436917" cy="4673601"/>
          </a:xfrm>
          <a:prstGeom prst="rect">
            <a:avLst/>
          </a:prstGeom>
          <a:ln>
            <a:solidFill>
              <a:schemeClr val="tx1"/>
            </a:solidFill>
          </a:ln>
        </p:spPr>
      </p:pic>
    </p:spTree>
    <p:extLst>
      <p:ext uri="{BB962C8B-B14F-4D97-AF65-F5344CB8AC3E}">
        <p14:creationId xmlns:p14="http://schemas.microsoft.com/office/powerpoint/2010/main" val="381017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8BB92-DE75-50B2-339C-CA2CB04137E7}"/>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3E90D0DA-D2FC-BB00-CB4C-1D0DC84C9A48}"/>
              </a:ext>
            </a:extLst>
          </p:cNvPr>
          <p:cNvSpPr>
            <a:spLocks noGrp="1"/>
          </p:cNvSpPr>
          <p:nvPr>
            <p:ph type="title"/>
          </p:nvPr>
        </p:nvSpPr>
        <p:spPr/>
        <p:txBody>
          <a:bodyPr/>
          <a:lstStyle/>
          <a:p>
            <a:r>
              <a:rPr lang="hu-HU" dirty="0"/>
              <a:t>Map</a:t>
            </a:r>
          </a:p>
        </p:txBody>
      </p:sp>
      <p:sp>
        <p:nvSpPr>
          <p:cNvPr id="3" name="Tartalom helye 2">
            <a:extLst>
              <a:ext uri="{FF2B5EF4-FFF2-40B4-BE49-F238E27FC236}">
                <a16:creationId xmlns:a16="http://schemas.microsoft.com/office/drawing/2014/main" id="{BD6EE5CA-087C-14DE-9798-D756D29837CF}"/>
              </a:ext>
            </a:extLst>
          </p:cNvPr>
          <p:cNvSpPr>
            <a:spLocks noGrp="1"/>
          </p:cNvSpPr>
          <p:nvPr>
            <p:ph idx="1"/>
          </p:nvPr>
        </p:nvSpPr>
        <p:spPr>
          <a:xfrm>
            <a:off x="838200" y="1422400"/>
            <a:ext cx="7754958" cy="4754563"/>
          </a:xfrm>
        </p:spPr>
        <p:txBody>
          <a:bodyPr/>
          <a:lstStyle/>
          <a:p>
            <a:r>
              <a:rPr lang="hu-HU" dirty="0"/>
              <a:t>main </a:t>
            </a:r>
            <a:r>
              <a:rPr lang="hu-HU" dirty="0" err="1"/>
              <a:t>buttons</a:t>
            </a:r>
            <a:endParaRPr lang="hu-HU" dirty="0"/>
          </a:p>
          <a:p>
            <a:pPr lvl="1"/>
            <a:r>
              <a:rPr lang="en-US" dirty="0">
                <a:solidFill>
                  <a:srgbClr val="FF0000"/>
                </a:solidFill>
              </a:rPr>
              <a:t>refresh</a:t>
            </a:r>
          </a:p>
          <a:p>
            <a:pPr lvl="1"/>
            <a:r>
              <a:rPr lang="en-US" dirty="0"/>
              <a:t>copy extent/scale from or to the editing interface ("Main Canvas")</a:t>
            </a:r>
          </a:p>
          <a:p>
            <a:pPr lvl="1"/>
            <a:r>
              <a:rPr lang="en-US" dirty="0"/>
              <a:t>"Interactively Edit Map Extent": zoom enabled</a:t>
            </a:r>
            <a:endParaRPr lang="hu-HU" dirty="0"/>
          </a:p>
          <a:p>
            <a:r>
              <a:rPr lang="hu-HU" dirty="0"/>
              <a:t>main </a:t>
            </a:r>
            <a:r>
              <a:rPr lang="hu-HU" dirty="0" err="1"/>
              <a:t>properties</a:t>
            </a:r>
            <a:endParaRPr lang="hu-HU" dirty="0"/>
          </a:p>
          <a:p>
            <a:pPr lvl="1"/>
            <a:r>
              <a:rPr lang="en-US" dirty="0"/>
              <a:t>scale and rotation</a:t>
            </a:r>
          </a:p>
          <a:p>
            <a:pPr lvl="1"/>
            <a:r>
              <a:rPr lang="en-US" dirty="0"/>
              <a:t>lock layer visibility and style (no further synchronization)</a:t>
            </a:r>
          </a:p>
          <a:p>
            <a:pPr lvl="1"/>
            <a:r>
              <a:rPr lang="en-US" dirty="0"/>
              <a:t>extent</a:t>
            </a:r>
          </a:p>
          <a:p>
            <a:pPr lvl="1"/>
            <a:r>
              <a:rPr lang="en-US" dirty="0"/>
              <a:t>grid, frame and coordinate annotations</a:t>
            </a:r>
            <a:endParaRPr lang="hu-HU" dirty="0"/>
          </a:p>
        </p:txBody>
      </p:sp>
      <p:sp>
        <p:nvSpPr>
          <p:cNvPr id="4" name="Dátum helye 3">
            <a:extLst>
              <a:ext uri="{FF2B5EF4-FFF2-40B4-BE49-F238E27FC236}">
                <a16:creationId xmlns:a16="http://schemas.microsoft.com/office/drawing/2014/main" id="{E9C0080A-1D86-8427-9733-1D716BF46AC5}"/>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9" name="Kép 8">
            <a:extLst>
              <a:ext uri="{FF2B5EF4-FFF2-40B4-BE49-F238E27FC236}">
                <a16:creationId xmlns:a16="http://schemas.microsoft.com/office/drawing/2014/main" id="{46AA2466-525C-2F0D-C1E1-47DC49D503C0}"/>
              </a:ext>
            </a:extLst>
          </p:cNvPr>
          <p:cNvPicPr>
            <a:picLocks noChangeAspect="1"/>
          </p:cNvPicPr>
          <p:nvPr/>
        </p:nvPicPr>
        <p:blipFill>
          <a:blip r:embed="rId3"/>
          <a:stretch>
            <a:fillRect/>
          </a:stretch>
        </p:blipFill>
        <p:spPr>
          <a:xfrm>
            <a:off x="8593158" y="1414066"/>
            <a:ext cx="3436917" cy="4673601"/>
          </a:xfrm>
          <a:prstGeom prst="rect">
            <a:avLst/>
          </a:prstGeom>
          <a:ln>
            <a:solidFill>
              <a:schemeClr val="tx1"/>
            </a:solidFill>
          </a:ln>
        </p:spPr>
      </p:pic>
      <p:sp>
        <p:nvSpPr>
          <p:cNvPr id="5" name="Téglalap 4">
            <a:extLst>
              <a:ext uri="{FF2B5EF4-FFF2-40B4-BE49-F238E27FC236}">
                <a16:creationId xmlns:a16="http://schemas.microsoft.com/office/drawing/2014/main" id="{C24A0B56-AD27-AEFE-A4CF-9B7BED74670A}"/>
              </a:ext>
            </a:extLst>
          </p:cNvPr>
          <p:cNvSpPr/>
          <p:nvPr/>
        </p:nvSpPr>
        <p:spPr>
          <a:xfrm flipH="1" flipV="1">
            <a:off x="8593158" y="1414065"/>
            <a:ext cx="203370" cy="21272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530038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4D9B3-EFFD-E3CB-1166-30FBCC1F5532}"/>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3F6F7B4B-A017-EE00-EC13-6B2336D52178}"/>
              </a:ext>
            </a:extLst>
          </p:cNvPr>
          <p:cNvSpPr>
            <a:spLocks noGrp="1"/>
          </p:cNvSpPr>
          <p:nvPr>
            <p:ph type="title"/>
          </p:nvPr>
        </p:nvSpPr>
        <p:spPr/>
        <p:txBody>
          <a:bodyPr/>
          <a:lstStyle/>
          <a:p>
            <a:r>
              <a:rPr lang="hu-HU" dirty="0"/>
              <a:t>Map</a:t>
            </a:r>
          </a:p>
        </p:txBody>
      </p:sp>
      <p:sp>
        <p:nvSpPr>
          <p:cNvPr id="3" name="Tartalom helye 2">
            <a:extLst>
              <a:ext uri="{FF2B5EF4-FFF2-40B4-BE49-F238E27FC236}">
                <a16:creationId xmlns:a16="http://schemas.microsoft.com/office/drawing/2014/main" id="{00594901-DBEF-072B-02A2-CBF750F4EDE2}"/>
              </a:ext>
            </a:extLst>
          </p:cNvPr>
          <p:cNvSpPr>
            <a:spLocks noGrp="1"/>
          </p:cNvSpPr>
          <p:nvPr>
            <p:ph idx="1"/>
          </p:nvPr>
        </p:nvSpPr>
        <p:spPr>
          <a:xfrm>
            <a:off x="838200" y="1422400"/>
            <a:ext cx="7754958" cy="4754563"/>
          </a:xfrm>
        </p:spPr>
        <p:txBody>
          <a:bodyPr/>
          <a:lstStyle/>
          <a:p>
            <a:r>
              <a:rPr lang="hu-HU" dirty="0"/>
              <a:t>main </a:t>
            </a:r>
            <a:r>
              <a:rPr lang="hu-HU" dirty="0" err="1"/>
              <a:t>buttons</a:t>
            </a:r>
            <a:endParaRPr lang="hu-HU" dirty="0"/>
          </a:p>
          <a:p>
            <a:pPr lvl="1"/>
            <a:r>
              <a:rPr lang="en-US" dirty="0"/>
              <a:t>refresh</a:t>
            </a:r>
          </a:p>
          <a:p>
            <a:pPr lvl="1"/>
            <a:r>
              <a:rPr lang="en-US" dirty="0">
                <a:solidFill>
                  <a:srgbClr val="FF0000"/>
                </a:solidFill>
              </a:rPr>
              <a:t>copy extent/scale from or to the editing interface ("Main Canvas")</a:t>
            </a:r>
          </a:p>
          <a:p>
            <a:pPr lvl="1"/>
            <a:r>
              <a:rPr lang="en-US" dirty="0"/>
              <a:t>"Interactively Edit Map Extent": zoom enabled</a:t>
            </a:r>
            <a:endParaRPr lang="hu-HU" dirty="0"/>
          </a:p>
          <a:p>
            <a:r>
              <a:rPr lang="hu-HU" dirty="0"/>
              <a:t>main </a:t>
            </a:r>
            <a:r>
              <a:rPr lang="hu-HU" dirty="0" err="1"/>
              <a:t>properties</a:t>
            </a:r>
            <a:endParaRPr lang="hu-HU" dirty="0"/>
          </a:p>
          <a:p>
            <a:pPr lvl="1"/>
            <a:r>
              <a:rPr lang="en-US" dirty="0"/>
              <a:t>scale and rotation</a:t>
            </a:r>
          </a:p>
          <a:p>
            <a:pPr lvl="1"/>
            <a:r>
              <a:rPr lang="en-US" dirty="0"/>
              <a:t>lock layer visibility and style (no further synchronization)</a:t>
            </a:r>
          </a:p>
          <a:p>
            <a:pPr lvl="1"/>
            <a:r>
              <a:rPr lang="en-US" dirty="0"/>
              <a:t>extent</a:t>
            </a:r>
          </a:p>
          <a:p>
            <a:pPr lvl="1"/>
            <a:r>
              <a:rPr lang="en-US" dirty="0"/>
              <a:t>grid, frame and coordinate annotations</a:t>
            </a:r>
            <a:endParaRPr lang="hu-HU" dirty="0"/>
          </a:p>
        </p:txBody>
      </p:sp>
      <p:sp>
        <p:nvSpPr>
          <p:cNvPr id="4" name="Dátum helye 3">
            <a:extLst>
              <a:ext uri="{FF2B5EF4-FFF2-40B4-BE49-F238E27FC236}">
                <a16:creationId xmlns:a16="http://schemas.microsoft.com/office/drawing/2014/main" id="{0027CE35-B17D-E39C-2B12-5981992CFBFB}"/>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9" name="Kép 8">
            <a:extLst>
              <a:ext uri="{FF2B5EF4-FFF2-40B4-BE49-F238E27FC236}">
                <a16:creationId xmlns:a16="http://schemas.microsoft.com/office/drawing/2014/main" id="{907748E4-7519-69A5-8F6A-7A086E15E6CE}"/>
              </a:ext>
            </a:extLst>
          </p:cNvPr>
          <p:cNvPicPr>
            <a:picLocks noChangeAspect="1"/>
          </p:cNvPicPr>
          <p:nvPr/>
        </p:nvPicPr>
        <p:blipFill>
          <a:blip r:embed="rId3"/>
          <a:stretch>
            <a:fillRect/>
          </a:stretch>
        </p:blipFill>
        <p:spPr>
          <a:xfrm>
            <a:off x="8593158" y="1414066"/>
            <a:ext cx="3436917" cy="4673601"/>
          </a:xfrm>
          <a:prstGeom prst="rect">
            <a:avLst/>
          </a:prstGeom>
          <a:ln>
            <a:solidFill>
              <a:schemeClr val="tx1"/>
            </a:solidFill>
          </a:ln>
        </p:spPr>
      </p:pic>
      <p:sp>
        <p:nvSpPr>
          <p:cNvPr id="5" name="Téglalap 4">
            <a:extLst>
              <a:ext uri="{FF2B5EF4-FFF2-40B4-BE49-F238E27FC236}">
                <a16:creationId xmlns:a16="http://schemas.microsoft.com/office/drawing/2014/main" id="{E9F26AFC-B817-B1E3-4B5E-85233CCFD944}"/>
              </a:ext>
            </a:extLst>
          </p:cNvPr>
          <p:cNvSpPr/>
          <p:nvPr/>
        </p:nvSpPr>
        <p:spPr>
          <a:xfrm flipV="1">
            <a:off x="8811429" y="1422399"/>
            <a:ext cx="893403" cy="21272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621316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ép 6">
            <a:extLst>
              <a:ext uri="{FF2B5EF4-FFF2-40B4-BE49-F238E27FC236}">
                <a16:creationId xmlns:a16="http://schemas.microsoft.com/office/drawing/2014/main" id="{8A888CE9-10E1-70D6-D970-9FCF5DEB15F4}"/>
              </a:ext>
            </a:extLst>
          </p:cNvPr>
          <p:cNvPicPr>
            <a:picLocks noChangeAspect="1"/>
          </p:cNvPicPr>
          <p:nvPr/>
        </p:nvPicPr>
        <p:blipFill>
          <a:blip r:embed="rId3"/>
          <a:stretch>
            <a:fillRect/>
          </a:stretch>
        </p:blipFill>
        <p:spPr>
          <a:xfrm>
            <a:off x="7863840" y="1422400"/>
            <a:ext cx="4103993" cy="3599483"/>
          </a:xfrm>
          <a:prstGeom prst="rect">
            <a:avLst/>
          </a:prstGeom>
          <a:ln>
            <a:solidFill>
              <a:schemeClr val="tx1"/>
            </a:solidFill>
          </a:ln>
        </p:spPr>
      </p:pic>
      <p:sp>
        <p:nvSpPr>
          <p:cNvPr id="2" name="Cím 1">
            <a:extLst>
              <a:ext uri="{FF2B5EF4-FFF2-40B4-BE49-F238E27FC236}">
                <a16:creationId xmlns:a16="http://schemas.microsoft.com/office/drawing/2014/main" id="{4B0859AC-6403-7925-4B5A-68CF6EC0096A}"/>
              </a:ext>
            </a:extLst>
          </p:cNvPr>
          <p:cNvSpPr>
            <a:spLocks noGrp="1"/>
          </p:cNvSpPr>
          <p:nvPr>
            <p:ph type="title"/>
          </p:nvPr>
        </p:nvSpPr>
        <p:spPr/>
        <p:txBody>
          <a:bodyPr/>
          <a:lstStyle/>
          <a:p>
            <a:r>
              <a:rPr lang="hu-HU" dirty="0"/>
              <a:t>Print </a:t>
            </a:r>
            <a:r>
              <a:rPr lang="hu-HU" dirty="0" err="1"/>
              <a:t>layouts</a:t>
            </a:r>
            <a:endParaRPr lang="hu-HU" dirty="0"/>
          </a:p>
        </p:txBody>
      </p:sp>
      <p:sp>
        <p:nvSpPr>
          <p:cNvPr id="3" name="Tartalom helye 2">
            <a:extLst>
              <a:ext uri="{FF2B5EF4-FFF2-40B4-BE49-F238E27FC236}">
                <a16:creationId xmlns:a16="http://schemas.microsoft.com/office/drawing/2014/main" id="{ACB585A0-6294-7825-23D4-F1B03A297699}"/>
              </a:ext>
            </a:extLst>
          </p:cNvPr>
          <p:cNvSpPr>
            <a:spLocks noGrp="1"/>
          </p:cNvSpPr>
          <p:nvPr>
            <p:ph idx="1"/>
          </p:nvPr>
        </p:nvSpPr>
        <p:spPr>
          <a:xfrm>
            <a:off x="838200" y="1422400"/>
            <a:ext cx="7025640" cy="4754563"/>
          </a:xfrm>
        </p:spPr>
        <p:txBody>
          <a:bodyPr/>
          <a:lstStyle/>
          <a:p>
            <a:r>
              <a:rPr lang="hu-HU" dirty="0"/>
              <a:t>Project &gt; </a:t>
            </a:r>
            <a:r>
              <a:rPr lang="hu-HU" dirty="0" err="1"/>
              <a:t>Layout</a:t>
            </a:r>
            <a:r>
              <a:rPr lang="hu-HU" dirty="0"/>
              <a:t> Manager…</a:t>
            </a:r>
          </a:p>
          <a:p>
            <a:pPr lvl="1"/>
            <a:r>
              <a:rPr lang="en-US" dirty="0"/>
              <a:t>open previously created layouts</a:t>
            </a:r>
          </a:p>
          <a:p>
            <a:pPr lvl="1"/>
            <a:r>
              <a:rPr lang="en-US" dirty="0"/>
              <a:t>create a new one</a:t>
            </a:r>
            <a:endParaRPr lang="hu-HU" dirty="0"/>
          </a:p>
        </p:txBody>
      </p:sp>
      <p:sp>
        <p:nvSpPr>
          <p:cNvPr id="4" name="Dátum helye 3">
            <a:extLst>
              <a:ext uri="{FF2B5EF4-FFF2-40B4-BE49-F238E27FC236}">
                <a16:creationId xmlns:a16="http://schemas.microsoft.com/office/drawing/2014/main" id="{A4847F6A-8276-D9AF-E624-385355B7305E}"/>
              </a:ext>
            </a:extLst>
          </p:cNvPr>
          <p:cNvSpPr>
            <a:spLocks noGrp="1"/>
          </p:cNvSpPr>
          <p:nvPr>
            <p:ph type="dt" sz="half" idx="10"/>
          </p:nvPr>
        </p:nvSpPr>
        <p:spPr/>
        <p:txBody>
          <a:bodyPr/>
          <a:lstStyle/>
          <a:p>
            <a:fld id="{2BF85AB2-E072-4841-8235-06FBDC2E49E4}" type="datetime10">
              <a:rPr lang="en-US" smtClean="0"/>
              <a:t>18:25</a:t>
            </a:fld>
            <a:endParaRPr lang="en-US"/>
          </a:p>
        </p:txBody>
      </p:sp>
    </p:spTree>
    <p:extLst>
      <p:ext uri="{BB962C8B-B14F-4D97-AF65-F5344CB8AC3E}">
        <p14:creationId xmlns:p14="http://schemas.microsoft.com/office/powerpoint/2010/main" val="41989170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DD43F-D34F-1807-E7B6-A733693C157C}"/>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3A8618AB-19D7-FBA4-C280-5A4DCFFE4502}"/>
              </a:ext>
            </a:extLst>
          </p:cNvPr>
          <p:cNvSpPr>
            <a:spLocks noGrp="1"/>
          </p:cNvSpPr>
          <p:nvPr>
            <p:ph type="title"/>
          </p:nvPr>
        </p:nvSpPr>
        <p:spPr/>
        <p:txBody>
          <a:bodyPr/>
          <a:lstStyle/>
          <a:p>
            <a:r>
              <a:rPr lang="hu-HU" dirty="0"/>
              <a:t>Map</a:t>
            </a:r>
          </a:p>
        </p:txBody>
      </p:sp>
      <p:sp>
        <p:nvSpPr>
          <p:cNvPr id="3" name="Tartalom helye 2">
            <a:extLst>
              <a:ext uri="{FF2B5EF4-FFF2-40B4-BE49-F238E27FC236}">
                <a16:creationId xmlns:a16="http://schemas.microsoft.com/office/drawing/2014/main" id="{791AE131-D989-7B3D-B752-8CD793893284}"/>
              </a:ext>
            </a:extLst>
          </p:cNvPr>
          <p:cNvSpPr>
            <a:spLocks noGrp="1"/>
          </p:cNvSpPr>
          <p:nvPr>
            <p:ph idx="1"/>
          </p:nvPr>
        </p:nvSpPr>
        <p:spPr>
          <a:xfrm>
            <a:off x="838200" y="1422400"/>
            <a:ext cx="7754958" cy="4754563"/>
          </a:xfrm>
        </p:spPr>
        <p:txBody>
          <a:bodyPr/>
          <a:lstStyle/>
          <a:p>
            <a:r>
              <a:rPr lang="hu-HU" dirty="0"/>
              <a:t>main </a:t>
            </a:r>
            <a:r>
              <a:rPr lang="hu-HU" dirty="0" err="1"/>
              <a:t>buttons</a:t>
            </a:r>
            <a:endParaRPr lang="hu-HU" dirty="0"/>
          </a:p>
          <a:p>
            <a:pPr lvl="1"/>
            <a:r>
              <a:rPr lang="en-US" dirty="0"/>
              <a:t>refresh</a:t>
            </a:r>
          </a:p>
          <a:p>
            <a:pPr lvl="1"/>
            <a:r>
              <a:rPr lang="en-US" dirty="0"/>
              <a:t>copy extent/scale from or to the editing interface ("Main Canvas")</a:t>
            </a:r>
          </a:p>
          <a:p>
            <a:pPr lvl="1"/>
            <a:r>
              <a:rPr lang="en-US" dirty="0">
                <a:solidFill>
                  <a:srgbClr val="FF0000"/>
                </a:solidFill>
              </a:rPr>
              <a:t>"Interactively Edit Map Extent": zoom enabled</a:t>
            </a:r>
            <a:endParaRPr lang="hu-HU" dirty="0">
              <a:solidFill>
                <a:srgbClr val="FF0000"/>
              </a:solidFill>
            </a:endParaRPr>
          </a:p>
          <a:p>
            <a:r>
              <a:rPr lang="hu-HU" dirty="0"/>
              <a:t>main </a:t>
            </a:r>
            <a:r>
              <a:rPr lang="hu-HU" dirty="0" err="1"/>
              <a:t>properties</a:t>
            </a:r>
            <a:endParaRPr lang="hu-HU" dirty="0"/>
          </a:p>
          <a:p>
            <a:pPr lvl="1"/>
            <a:r>
              <a:rPr lang="en-US" dirty="0"/>
              <a:t>scale and rotation</a:t>
            </a:r>
          </a:p>
          <a:p>
            <a:pPr lvl="1"/>
            <a:r>
              <a:rPr lang="en-US" dirty="0"/>
              <a:t>lock layer visibility and style (no further synchronization)</a:t>
            </a:r>
          </a:p>
          <a:p>
            <a:pPr lvl="1"/>
            <a:r>
              <a:rPr lang="en-US" dirty="0"/>
              <a:t>extent</a:t>
            </a:r>
          </a:p>
          <a:p>
            <a:pPr lvl="1"/>
            <a:r>
              <a:rPr lang="en-US" dirty="0"/>
              <a:t>grid, frame and coordinate annotations</a:t>
            </a:r>
            <a:endParaRPr lang="hu-HU" dirty="0"/>
          </a:p>
          <a:p>
            <a:endParaRPr lang="hu-HU" dirty="0"/>
          </a:p>
        </p:txBody>
      </p:sp>
      <p:sp>
        <p:nvSpPr>
          <p:cNvPr id="4" name="Dátum helye 3">
            <a:extLst>
              <a:ext uri="{FF2B5EF4-FFF2-40B4-BE49-F238E27FC236}">
                <a16:creationId xmlns:a16="http://schemas.microsoft.com/office/drawing/2014/main" id="{8E687CE3-BE81-975F-20BF-8A9138C80461}"/>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9" name="Kép 8">
            <a:extLst>
              <a:ext uri="{FF2B5EF4-FFF2-40B4-BE49-F238E27FC236}">
                <a16:creationId xmlns:a16="http://schemas.microsoft.com/office/drawing/2014/main" id="{643801DA-F976-D737-2545-AD18D4DA117E}"/>
              </a:ext>
            </a:extLst>
          </p:cNvPr>
          <p:cNvPicPr>
            <a:picLocks noChangeAspect="1"/>
          </p:cNvPicPr>
          <p:nvPr/>
        </p:nvPicPr>
        <p:blipFill>
          <a:blip r:embed="rId3"/>
          <a:stretch>
            <a:fillRect/>
          </a:stretch>
        </p:blipFill>
        <p:spPr>
          <a:xfrm>
            <a:off x="8593158" y="1414066"/>
            <a:ext cx="3436917" cy="4673601"/>
          </a:xfrm>
          <a:prstGeom prst="rect">
            <a:avLst/>
          </a:prstGeom>
          <a:ln>
            <a:solidFill>
              <a:schemeClr val="tx1"/>
            </a:solidFill>
          </a:ln>
        </p:spPr>
      </p:pic>
      <p:sp>
        <p:nvSpPr>
          <p:cNvPr id="5" name="Téglalap 4">
            <a:extLst>
              <a:ext uri="{FF2B5EF4-FFF2-40B4-BE49-F238E27FC236}">
                <a16:creationId xmlns:a16="http://schemas.microsoft.com/office/drawing/2014/main" id="{4221EC4F-B23E-653B-F63B-73AA9F9CC0AF}"/>
              </a:ext>
            </a:extLst>
          </p:cNvPr>
          <p:cNvSpPr/>
          <p:nvPr/>
        </p:nvSpPr>
        <p:spPr>
          <a:xfrm flipH="1" flipV="1">
            <a:off x="9915072" y="1422400"/>
            <a:ext cx="203370" cy="21272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90445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93973-AA8B-5FBF-6C55-0C4BA8DE7A89}"/>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C2C0DFDF-D4BF-5363-0CD6-6FB16A98364F}"/>
              </a:ext>
            </a:extLst>
          </p:cNvPr>
          <p:cNvSpPr>
            <a:spLocks noGrp="1"/>
          </p:cNvSpPr>
          <p:nvPr>
            <p:ph type="title"/>
          </p:nvPr>
        </p:nvSpPr>
        <p:spPr/>
        <p:txBody>
          <a:bodyPr/>
          <a:lstStyle/>
          <a:p>
            <a:r>
              <a:rPr lang="hu-HU" dirty="0"/>
              <a:t>Map</a:t>
            </a:r>
          </a:p>
        </p:txBody>
      </p:sp>
      <p:sp>
        <p:nvSpPr>
          <p:cNvPr id="3" name="Tartalom helye 2">
            <a:extLst>
              <a:ext uri="{FF2B5EF4-FFF2-40B4-BE49-F238E27FC236}">
                <a16:creationId xmlns:a16="http://schemas.microsoft.com/office/drawing/2014/main" id="{A3097486-71D4-C1B6-08F6-311C839EF09A}"/>
              </a:ext>
            </a:extLst>
          </p:cNvPr>
          <p:cNvSpPr>
            <a:spLocks noGrp="1"/>
          </p:cNvSpPr>
          <p:nvPr>
            <p:ph idx="1"/>
          </p:nvPr>
        </p:nvSpPr>
        <p:spPr>
          <a:xfrm>
            <a:off x="838200" y="1422400"/>
            <a:ext cx="7754958" cy="4754563"/>
          </a:xfrm>
        </p:spPr>
        <p:txBody>
          <a:bodyPr/>
          <a:lstStyle/>
          <a:p>
            <a:r>
              <a:rPr lang="hu-HU" dirty="0"/>
              <a:t>main </a:t>
            </a:r>
            <a:r>
              <a:rPr lang="hu-HU" dirty="0" err="1"/>
              <a:t>buttons</a:t>
            </a:r>
            <a:endParaRPr lang="hu-HU" dirty="0"/>
          </a:p>
          <a:p>
            <a:pPr lvl="1"/>
            <a:r>
              <a:rPr lang="en-US" dirty="0"/>
              <a:t>refresh</a:t>
            </a:r>
          </a:p>
          <a:p>
            <a:pPr lvl="1"/>
            <a:r>
              <a:rPr lang="en-US" dirty="0"/>
              <a:t>copy extent/scale from or to the editing interface ("Main Canvas")</a:t>
            </a:r>
          </a:p>
          <a:p>
            <a:pPr lvl="1"/>
            <a:r>
              <a:rPr lang="en-US" dirty="0"/>
              <a:t>"Interactively Edit Map Extent": zoom enabled</a:t>
            </a:r>
            <a:endParaRPr lang="hu-HU" dirty="0"/>
          </a:p>
          <a:p>
            <a:r>
              <a:rPr lang="hu-HU" dirty="0"/>
              <a:t>main </a:t>
            </a:r>
            <a:r>
              <a:rPr lang="hu-HU" dirty="0" err="1"/>
              <a:t>properties</a:t>
            </a:r>
            <a:endParaRPr lang="hu-HU" dirty="0"/>
          </a:p>
          <a:p>
            <a:pPr lvl="1"/>
            <a:r>
              <a:rPr lang="en-US" dirty="0">
                <a:solidFill>
                  <a:srgbClr val="FF0000"/>
                </a:solidFill>
              </a:rPr>
              <a:t>scale and rotation</a:t>
            </a:r>
          </a:p>
          <a:p>
            <a:pPr lvl="1"/>
            <a:r>
              <a:rPr lang="en-US" dirty="0"/>
              <a:t>lock layer visibility and style (no further synchronization)</a:t>
            </a:r>
          </a:p>
          <a:p>
            <a:pPr lvl="1"/>
            <a:r>
              <a:rPr lang="en-US" dirty="0"/>
              <a:t>extent</a:t>
            </a:r>
          </a:p>
          <a:p>
            <a:pPr lvl="1"/>
            <a:r>
              <a:rPr lang="en-US" dirty="0"/>
              <a:t>grid, frame and coordinate annotations</a:t>
            </a:r>
            <a:endParaRPr lang="hu-HU" dirty="0"/>
          </a:p>
        </p:txBody>
      </p:sp>
      <p:sp>
        <p:nvSpPr>
          <p:cNvPr id="4" name="Dátum helye 3">
            <a:extLst>
              <a:ext uri="{FF2B5EF4-FFF2-40B4-BE49-F238E27FC236}">
                <a16:creationId xmlns:a16="http://schemas.microsoft.com/office/drawing/2014/main" id="{541C8492-D013-B30B-D128-4F2E67493533}"/>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9" name="Kép 8">
            <a:extLst>
              <a:ext uri="{FF2B5EF4-FFF2-40B4-BE49-F238E27FC236}">
                <a16:creationId xmlns:a16="http://schemas.microsoft.com/office/drawing/2014/main" id="{E25BC9CB-3C35-E646-27D8-809D069A0BD4}"/>
              </a:ext>
            </a:extLst>
          </p:cNvPr>
          <p:cNvPicPr>
            <a:picLocks noChangeAspect="1"/>
          </p:cNvPicPr>
          <p:nvPr/>
        </p:nvPicPr>
        <p:blipFill>
          <a:blip r:embed="rId3"/>
          <a:stretch>
            <a:fillRect/>
          </a:stretch>
        </p:blipFill>
        <p:spPr>
          <a:xfrm>
            <a:off x="8593158" y="1414066"/>
            <a:ext cx="3436917" cy="4673601"/>
          </a:xfrm>
          <a:prstGeom prst="rect">
            <a:avLst/>
          </a:prstGeom>
          <a:ln>
            <a:solidFill>
              <a:schemeClr val="tx1"/>
            </a:solidFill>
          </a:ln>
        </p:spPr>
      </p:pic>
      <p:sp>
        <p:nvSpPr>
          <p:cNvPr id="5" name="Téglalap 4">
            <a:extLst>
              <a:ext uri="{FF2B5EF4-FFF2-40B4-BE49-F238E27FC236}">
                <a16:creationId xmlns:a16="http://schemas.microsoft.com/office/drawing/2014/main" id="{5C8FB481-D5AA-5366-5999-4493D4A63EA8}"/>
              </a:ext>
            </a:extLst>
          </p:cNvPr>
          <p:cNvSpPr/>
          <p:nvPr/>
        </p:nvSpPr>
        <p:spPr>
          <a:xfrm flipV="1">
            <a:off x="8708321" y="1935299"/>
            <a:ext cx="2900363" cy="56832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4128595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F6267-4743-7B4C-F847-FE001A3191A6}"/>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3A0369C8-A8A1-BD3D-77F7-B04942C446A2}"/>
              </a:ext>
            </a:extLst>
          </p:cNvPr>
          <p:cNvSpPr>
            <a:spLocks noGrp="1"/>
          </p:cNvSpPr>
          <p:nvPr>
            <p:ph type="title"/>
          </p:nvPr>
        </p:nvSpPr>
        <p:spPr/>
        <p:txBody>
          <a:bodyPr/>
          <a:lstStyle/>
          <a:p>
            <a:r>
              <a:rPr lang="hu-HU" dirty="0"/>
              <a:t>Map</a:t>
            </a:r>
          </a:p>
        </p:txBody>
      </p:sp>
      <p:sp>
        <p:nvSpPr>
          <p:cNvPr id="3" name="Tartalom helye 2">
            <a:extLst>
              <a:ext uri="{FF2B5EF4-FFF2-40B4-BE49-F238E27FC236}">
                <a16:creationId xmlns:a16="http://schemas.microsoft.com/office/drawing/2014/main" id="{D2BA5E50-7C04-CAB1-231E-BE7E93724D76}"/>
              </a:ext>
            </a:extLst>
          </p:cNvPr>
          <p:cNvSpPr>
            <a:spLocks noGrp="1"/>
          </p:cNvSpPr>
          <p:nvPr>
            <p:ph idx="1"/>
          </p:nvPr>
        </p:nvSpPr>
        <p:spPr>
          <a:xfrm>
            <a:off x="838200" y="1422400"/>
            <a:ext cx="7754958" cy="4754563"/>
          </a:xfrm>
        </p:spPr>
        <p:txBody>
          <a:bodyPr/>
          <a:lstStyle/>
          <a:p>
            <a:r>
              <a:rPr lang="hu-HU" dirty="0"/>
              <a:t>main </a:t>
            </a:r>
            <a:r>
              <a:rPr lang="hu-HU" dirty="0" err="1"/>
              <a:t>buttons</a:t>
            </a:r>
            <a:endParaRPr lang="hu-HU" dirty="0"/>
          </a:p>
          <a:p>
            <a:pPr lvl="1"/>
            <a:r>
              <a:rPr lang="en-US" dirty="0"/>
              <a:t>refresh</a:t>
            </a:r>
          </a:p>
          <a:p>
            <a:pPr lvl="1"/>
            <a:r>
              <a:rPr lang="en-US" dirty="0"/>
              <a:t>copy extent/scale from or to the editing interface ("Main Canvas")</a:t>
            </a:r>
          </a:p>
          <a:p>
            <a:pPr lvl="1"/>
            <a:r>
              <a:rPr lang="en-US" dirty="0"/>
              <a:t>"Interactively Edit Map Extent": zoom enabled</a:t>
            </a:r>
            <a:endParaRPr lang="hu-HU" dirty="0"/>
          </a:p>
          <a:p>
            <a:r>
              <a:rPr lang="hu-HU" dirty="0"/>
              <a:t>main </a:t>
            </a:r>
            <a:r>
              <a:rPr lang="hu-HU" dirty="0" err="1"/>
              <a:t>properties</a:t>
            </a:r>
            <a:endParaRPr lang="hu-HU" dirty="0"/>
          </a:p>
          <a:p>
            <a:pPr lvl="1"/>
            <a:r>
              <a:rPr lang="en-US" dirty="0"/>
              <a:t>scale and rotation</a:t>
            </a:r>
          </a:p>
          <a:p>
            <a:pPr lvl="1"/>
            <a:r>
              <a:rPr lang="en-US" dirty="0">
                <a:solidFill>
                  <a:srgbClr val="FF0000"/>
                </a:solidFill>
              </a:rPr>
              <a:t>lock layer visibility and style (no further synchronization)</a:t>
            </a:r>
          </a:p>
          <a:p>
            <a:pPr lvl="1"/>
            <a:r>
              <a:rPr lang="en-US" dirty="0"/>
              <a:t>extent</a:t>
            </a:r>
          </a:p>
          <a:p>
            <a:pPr lvl="1"/>
            <a:r>
              <a:rPr lang="en-US" dirty="0"/>
              <a:t>grid, frame and coordinate annotations</a:t>
            </a:r>
            <a:endParaRPr lang="hu-HU" dirty="0"/>
          </a:p>
        </p:txBody>
      </p:sp>
      <p:sp>
        <p:nvSpPr>
          <p:cNvPr id="4" name="Dátum helye 3">
            <a:extLst>
              <a:ext uri="{FF2B5EF4-FFF2-40B4-BE49-F238E27FC236}">
                <a16:creationId xmlns:a16="http://schemas.microsoft.com/office/drawing/2014/main" id="{4306FE1E-4EE8-00C1-AC7B-0E764DCCAFAC}"/>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9" name="Kép 8">
            <a:extLst>
              <a:ext uri="{FF2B5EF4-FFF2-40B4-BE49-F238E27FC236}">
                <a16:creationId xmlns:a16="http://schemas.microsoft.com/office/drawing/2014/main" id="{0C6FBF4A-E16B-0C3A-15B2-C2D77404DB0A}"/>
              </a:ext>
            </a:extLst>
          </p:cNvPr>
          <p:cNvPicPr>
            <a:picLocks noChangeAspect="1"/>
          </p:cNvPicPr>
          <p:nvPr/>
        </p:nvPicPr>
        <p:blipFill>
          <a:blip r:embed="rId3"/>
          <a:stretch>
            <a:fillRect/>
          </a:stretch>
        </p:blipFill>
        <p:spPr>
          <a:xfrm>
            <a:off x="8593158" y="1414066"/>
            <a:ext cx="3436917" cy="4673601"/>
          </a:xfrm>
          <a:prstGeom prst="rect">
            <a:avLst/>
          </a:prstGeom>
          <a:ln>
            <a:solidFill>
              <a:schemeClr val="tx1"/>
            </a:solidFill>
          </a:ln>
        </p:spPr>
      </p:pic>
      <p:sp>
        <p:nvSpPr>
          <p:cNvPr id="5" name="Téglalap 4">
            <a:extLst>
              <a:ext uri="{FF2B5EF4-FFF2-40B4-BE49-F238E27FC236}">
                <a16:creationId xmlns:a16="http://schemas.microsoft.com/office/drawing/2014/main" id="{ABA32C69-8AFE-2730-B5C7-30216E48745F}"/>
              </a:ext>
            </a:extLst>
          </p:cNvPr>
          <p:cNvSpPr/>
          <p:nvPr/>
        </p:nvSpPr>
        <p:spPr>
          <a:xfrm flipV="1">
            <a:off x="8719895" y="3515517"/>
            <a:ext cx="2900363" cy="56832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112934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92AD6-E335-2AFA-044F-0A7A923E5B2B}"/>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9244A32B-1031-902A-3E8A-46A1A26EE019}"/>
              </a:ext>
            </a:extLst>
          </p:cNvPr>
          <p:cNvSpPr>
            <a:spLocks noGrp="1"/>
          </p:cNvSpPr>
          <p:nvPr>
            <p:ph type="title"/>
          </p:nvPr>
        </p:nvSpPr>
        <p:spPr/>
        <p:txBody>
          <a:bodyPr/>
          <a:lstStyle/>
          <a:p>
            <a:r>
              <a:rPr lang="hu-HU" dirty="0"/>
              <a:t>Map</a:t>
            </a:r>
          </a:p>
        </p:txBody>
      </p:sp>
      <p:sp>
        <p:nvSpPr>
          <p:cNvPr id="3" name="Tartalom helye 2">
            <a:extLst>
              <a:ext uri="{FF2B5EF4-FFF2-40B4-BE49-F238E27FC236}">
                <a16:creationId xmlns:a16="http://schemas.microsoft.com/office/drawing/2014/main" id="{802C11E8-2F77-160C-2149-E6892ABE20CC}"/>
              </a:ext>
            </a:extLst>
          </p:cNvPr>
          <p:cNvSpPr>
            <a:spLocks noGrp="1"/>
          </p:cNvSpPr>
          <p:nvPr>
            <p:ph idx="1"/>
          </p:nvPr>
        </p:nvSpPr>
        <p:spPr>
          <a:xfrm>
            <a:off x="838200" y="1422400"/>
            <a:ext cx="7754958" cy="4754563"/>
          </a:xfrm>
        </p:spPr>
        <p:txBody>
          <a:bodyPr/>
          <a:lstStyle/>
          <a:p>
            <a:r>
              <a:rPr lang="hu-HU" dirty="0"/>
              <a:t>main </a:t>
            </a:r>
            <a:r>
              <a:rPr lang="hu-HU" dirty="0" err="1"/>
              <a:t>buttons</a:t>
            </a:r>
            <a:endParaRPr lang="hu-HU" dirty="0"/>
          </a:p>
          <a:p>
            <a:pPr lvl="1"/>
            <a:r>
              <a:rPr lang="en-US" dirty="0"/>
              <a:t>refresh</a:t>
            </a:r>
          </a:p>
          <a:p>
            <a:pPr lvl="1"/>
            <a:r>
              <a:rPr lang="en-US" dirty="0"/>
              <a:t>copy extent/scale from or to the editing interface ("Main Canvas")</a:t>
            </a:r>
          </a:p>
          <a:p>
            <a:pPr lvl="1"/>
            <a:r>
              <a:rPr lang="en-US" dirty="0"/>
              <a:t>"Interactively Edit Map Extent": zoom enabled</a:t>
            </a:r>
            <a:endParaRPr lang="hu-HU" dirty="0"/>
          </a:p>
          <a:p>
            <a:r>
              <a:rPr lang="hu-HU" dirty="0"/>
              <a:t>main </a:t>
            </a:r>
            <a:r>
              <a:rPr lang="hu-HU" dirty="0" err="1"/>
              <a:t>properties</a:t>
            </a:r>
            <a:endParaRPr lang="hu-HU" dirty="0"/>
          </a:p>
          <a:p>
            <a:pPr lvl="1"/>
            <a:r>
              <a:rPr lang="en-US" dirty="0"/>
              <a:t>scale and rotation</a:t>
            </a:r>
          </a:p>
          <a:p>
            <a:pPr lvl="1"/>
            <a:r>
              <a:rPr lang="en-US" dirty="0"/>
              <a:t>lock layer visibility and style (no further synchronization)</a:t>
            </a:r>
          </a:p>
          <a:p>
            <a:pPr lvl="1"/>
            <a:r>
              <a:rPr lang="en-US" dirty="0">
                <a:solidFill>
                  <a:srgbClr val="FF0000"/>
                </a:solidFill>
              </a:rPr>
              <a:t>extent</a:t>
            </a:r>
          </a:p>
          <a:p>
            <a:pPr lvl="1"/>
            <a:r>
              <a:rPr lang="en-US" dirty="0"/>
              <a:t>grid, frame and coordinate annotations</a:t>
            </a:r>
            <a:endParaRPr lang="hu-HU" dirty="0"/>
          </a:p>
        </p:txBody>
      </p:sp>
      <p:sp>
        <p:nvSpPr>
          <p:cNvPr id="4" name="Dátum helye 3">
            <a:extLst>
              <a:ext uri="{FF2B5EF4-FFF2-40B4-BE49-F238E27FC236}">
                <a16:creationId xmlns:a16="http://schemas.microsoft.com/office/drawing/2014/main" id="{DF4F528F-0748-9E1F-0848-A9B1A4E071DD}"/>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9" name="Kép 8">
            <a:extLst>
              <a:ext uri="{FF2B5EF4-FFF2-40B4-BE49-F238E27FC236}">
                <a16:creationId xmlns:a16="http://schemas.microsoft.com/office/drawing/2014/main" id="{C3754BA9-3304-AA3B-9EE6-86F5D1A7471C}"/>
              </a:ext>
            </a:extLst>
          </p:cNvPr>
          <p:cNvPicPr>
            <a:picLocks noChangeAspect="1"/>
          </p:cNvPicPr>
          <p:nvPr/>
        </p:nvPicPr>
        <p:blipFill>
          <a:blip r:embed="rId3"/>
          <a:stretch>
            <a:fillRect/>
          </a:stretch>
        </p:blipFill>
        <p:spPr>
          <a:xfrm>
            <a:off x="8593158" y="1414066"/>
            <a:ext cx="3436917" cy="4673601"/>
          </a:xfrm>
          <a:prstGeom prst="rect">
            <a:avLst/>
          </a:prstGeom>
          <a:ln>
            <a:solidFill>
              <a:schemeClr val="tx1"/>
            </a:solidFill>
          </a:ln>
        </p:spPr>
      </p:pic>
      <p:sp>
        <p:nvSpPr>
          <p:cNvPr id="5" name="Téglalap 4">
            <a:extLst>
              <a:ext uri="{FF2B5EF4-FFF2-40B4-BE49-F238E27FC236}">
                <a16:creationId xmlns:a16="http://schemas.microsoft.com/office/drawing/2014/main" id="{87FD301B-ACD2-3F5F-8588-B092EB041A7B}"/>
              </a:ext>
            </a:extLst>
          </p:cNvPr>
          <p:cNvSpPr/>
          <p:nvPr/>
        </p:nvSpPr>
        <p:spPr>
          <a:xfrm flipV="1">
            <a:off x="8593158" y="4088190"/>
            <a:ext cx="3436917" cy="135574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707119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DE2F1-317E-C193-F8F9-673A981C8EE1}"/>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E25C9773-5B98-2659-A497-B24E8F9F6F26}"/>
              </a:ext>
            </a:extLst>
          </p:cNvPr>
          <p:cNvSpPr>
            <a:spLocks noGrp="1"/>
          </p:cNvSpPr>
          <p:nvPr>
            <p:ph type="title"/>
          </p:nvPr>
        </p:nvSpPr>
        <p:spPr/>
        <p:txBody>
          <a:bodyPr/>
          <a:lstStyle/>
          <a:p>
            <a:r>
              <a:rPr lang="hu-HU" dirty="0"/>
              <a:t>Map</a:t>
            </a:r>
          </a:p>
        </p:txBody>
      </p:sp>
      <p:sp>
        <p:nvSpPr>
          <p:cNvPr id="3" name="Tartalom helye 2">
            <a:extLst>
              <a:ext uri="{FF2B5EF4-FFF2-40B4-BE49-F238E27FC236}">
                <a16:creationId xmlns:a16="http://schemas.microsoft.com/office/drawing/2014/main" id="{37F59710-0880-072B-7F42-C3E151F67297}"/>
              </a:ext>
            </a:extLst>
          </p:cNvPr>
          <p:cNvSpPr>
            <a:spLocks noGrp="1"/>
          </p:cNvSpPr>
          <p:nvPr>
            <p:ph idx="1"/>
          </p:nvPr>
        </p:nvSpPr>
        <p:spPr>
          <a:xfrm>
            <a:off x="838200" y="1422400"/>
            <a:ext cx="7754958" cy="4754563"/>
          </a:xfrm>
        </p:spPr>
        <p:txBody>
          <a:bodyPr/>
          <a:lstStyle/>
          <a:p>
            <a:r>
              <a:rPr lang="hu-HU" dirty="0"/>
              <a:t>main </a:t>
            </a:r>
            <a:r>
              <a:rPr lang="hu-HU" dirty="0" err="1"/>
              <a:t>buttons</a:t>
            </a:r>
            <a:endParaRPr lang="hu-HU" dirty="0"/>
          </a:p>
          <a:p>
            <a:pPr lvl="1"/>
            <a:r>
              <a:rPr lang="en-US" dirty="0"/>
              <a:t>refresh</a:t>
            </a:r>
          </a:p>
          <a:p>
            <a:pPr lvl="1"/>
            <a:r>
              <a:rPr lang="en-US" dirty="0"/>
              <a:t>copy extent/scale from or to the editing interface ("Main Canvas")</a:t>
            </a:r>
          </a:p>
          <a:p>
            <a:pPr lvl="1"/>
            <a:r>
              <a:rPr lang="en-US" dirty="0"/>
              <a:t>"Interactively Edit Map Extent": zoom enabled</a:t>
            </a:r>
            <a:endParaRPr lang="hu-HU" dirty="0"/>
          </a:p>
          <a:p>
            <a:r>
              <a:rPr lang="hu-HU" dirty="0"/>
              <a:t>main </a:t>
            </a:r>
            <a:r>
              <a:rPr lang="hu-HU" dirty="0" err="1"/>
              <a:t>properties</a:t>
            </a:r>
            <a:endParaRPr lang="hu-HU" dirty="0"/>
          </a:p>
          <a:p>
            <a:pPr lvl="1"/>
            <a:r>
              <a:rPr lang="en-US" dirty="0"/>
              <a:t>scale and rotation</a:t>
            </a:r>
          </a:p>
          <a:p>
            <a:pPr lvl="1"/>
            <a:r>
              <a:rPr lang="en-US" dirty="0"/>
              <a:t>lock layer visibility and style (no further synchronization)</a:t>
            </a:r>
          </a:p>
          <a:p>
            <a:pPr lvl="1"/>
            <a:r>
              <a:rPr lang="en-US" dirty="0"/>
              <a:t>extent</a:t>
            </a:r>
          </a:p>
          <a:p>
            <a:pPr lvl="1"/>
            <a:r>
              <a:rPr lang="en-US" dirty="0">
                <a:solidFill>
                  <a:srgbClr val="FF0000"/>
                </a:solidFill>
              </a:rPr>
              <a:t>grid, frame and coordinate annotations</a:t>
            </a:r>
            <a:endParaRPr lang="hu-HU" dirty="0">
              <a:solidFill>
                <a:srgbClr val="FF0000"/>
              </a:solidFill>
            </a:endParaRPr>
          </a:p>
        </p:txBody>
      </p:sp>
      <p:sp>
        <p:nvSpPr>
          <p:cNvPr id="4" name="Dátum helye 3">
            <a:extLst>
              <a:ext uri="{FF2B5EF4-FFF2-40B4-BE49-F238E27FC236}">
                <a16:creationId xmlns:a16="http://schemas.microsoft.com/office/drawing/2014/main" id="{095CE5AA-D7F3-7A19-6ACC-C810AF26F875}"/>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9" name="Kép 8">
            <a:extLst>
              <a:ext uri="{FF2B5EF4-FFF2-40B4-BE49-F238E27FC236}">
                <a16:creationId xmlns:a16="http://schemas.microsoft.com/office/drawing/2014/main" id="{8DDAAC22-7B28-1B72-0051-13F5DCFC862A}"/>
              </a:ext>
            </a:extLst>
          </p:cNvPr>
          <p:cNvPicPr>
            <a:picLocks noChangeAspect="1"/>
          </p:cNvPicPr>
          <p:nvPr/>
        </p:nvPicPr>
        <p:blipFill>
          <a:blip r:embed="rId3"/>
          <a:stretch>
            <a:fillRect/>
          </a:stretch>
        </p:blipFill>
        <p:spPr>
          <a:xfrm>
            <a:off x="8593158" y="1414066"/>
            <a:ext cx="3436917" cy="4673601"/>
          </a:xfrm>
          <a:prstGeom prst="rect">
            <a:avLst/>
          </a:prstGeom>
          <a:ln>
            <a:solidFill>
              <a:schemeClr val="tx1"/>
            </a:solidFill>
          </a:ln>
        </p:spPr>
      </p:pic>
      <p:sp>
        <p:nvSpPr>
          <p:cNvPr id="5" name="Nyíl: jobbra mutató 4">
            <a:extLst>
              <a:ext uri="{FF2B5EF4-FFF2-40B4-BE49-F238E27FC236}">
                <a16:creationId xmlns:a16="http://schemas.microsoft.com/office/drawing/2014/main" id="{F54D5D61-D3D4-DE0E-B269-8917A74B2C81}"/>
              </a:ext>
            </a:extLst>
          </p:cNvPr>
          <p:cNvSpPr/>
          <p:nvPr/>
        </p:nvSpPr>
        <p:spPr>
          <a:xfrm>
            <a:off x="8593158" y="5874548"/>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2715031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ép 5">
            <a:extLst>
              <a:ext uri="{FF2B5EF4-FFF2-40B4-BE49-F238E27FC236}">
                <a16:creationId xmlns:a16="http://schemas.microsoft.com/office/drawing/2014/main" id="{0D3F43A8-1D95-4719-DA2E-3379802FE88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8652062" y="179594"/>
            <a:ext cx="3398425" cy="1666347"/>
          </a:xfrm>
          <a:prstGeom prst="rect">
            <a:avLst/>
          </a:prstGeom>
          <a:ln>
            <a:solidFill>
              <a:schemeClr val="tx1"/>
            </a:solidFill>
          </a:ln>
        </p:spPr>
      </p:pic>
      <p:sp>
        <p:nvSpPr>
          <p:cNvPr id="2" name="Cím 1">
            <a:extLst>
              <a:ext uri="{FF2B5EF4-FFF2-40B4-BE49-F238E27FC236}">
                <a16:creationId xmlns:a16="http://schemas.microsoft.com/office/drawing/2014/main" id="{6103D0D1-481C-70BB-B7BA-78E6952DCDF1}"/>
              </a:ext>
            </a:extLst>
          </p:cNvPr>
          <p:cNvSpPr>
            <a:spLocks noGrp="1"/>
          </p:cNvSpPr>
          <p:nvPr>
            <p:ph type="title"/>
          </p:nvPr>
        </p:nvSpPr>
        <p:spPr/>
        <p:txBody>
          <a:bodyPr/>
          <a:lstStyle/>
          <a:p>
            <a:r>
              <a:rPr lang="en-US" dirty="0"/>
              <a:t>Map – grid, frame and coordinate</a:t>
            </a:r>
            <a:r>
              <a:rPr lang="hu-HU" dirty="0"/>
              <a:t>s</a:t>
            </a:r>
          </a:p>
        </p:txBody>
      </p:sp>
      <p:sp>
        <p:nvSpPr>
          <p:cNvPr id="3" name="Tartalom helye 2">
            <a:extLst>
              <a:ext uri="{FF2B5EF4-FFF2-40B4-BE49-F238E27FC236}">
                <a16:creationId xmlns:a16="http://schemas.microsoft.com/office/drawing/2014/main" id="{E0B1C4E8-CAD7-07FE-0CC3-3A4B292CA5D0}"/>
              </a:ext>
            </a:extLst>
          </p:cNvPr>
          <p:cNvSpPr>
            <a:spLocks noGrp="1"/>
          </p:cNvSpPr>
          <p:nvPr>
            <p:ph idx="1"/>
          </p:nvPr>
        </p:nvSpPr>
        <p:spPr>
          <a:xfrm>
            <a:off x="3791235" y="1435911"/>
            <a:ext cx="4860827" cy="4754563"/>
          </a:xfrm>
        </p:spPr>
        <p:txBody>
          <a:bodyPr/>
          <a:lstStyle/>
          <a:p>
            <a:r>
              <a:rPr lang="en-US" dirty="0"/>
              <a:t>multiple grids can be defined</a:t>
            </a:r>
            <a:endParaRPr lang="hu-HU" dirty="0"/>
          </a:p>
          <a:p>
            <a:pPr lvl="1"/>
            <a:r>
              <a:rPr lang="en-US" dirty="0"/>
              <a:t>e.g. main and secondary grid (thick + thin)</a:t>
            </a:r>
          </a:p>
          <a:p>
            <a:pPr lvl="1"/>
            <a:r>
              <a:rPr lang="en-US" dirty="0"/>
              <a:t>or according to different coordinate systems (WGS-84 and national)</a:t>
            </a:r>
            <a:endParaRPr lang="hu-HU" dirty="0"/>
          </a:p>
          <a:p>
            <a:r>
              <a:rPr lang="en-US" dirty="0"/>
              <a:t>the "grid" consists of three components</a:t>
            </a:r>
            <a:r>
              <a:rPr lang="hu-HU" dirty="0"/>
              <a:t> </a:t>
            </a:r>
            <a:r>
              <a:rPr lang="en-US" dirty="0"/>
              <a:t>(these can be switched on/off independently):</a:t>
            </a:r>
            <a:endParaRPr lang="hu-HU" dirty="0"/>
          </a:p>
          <a:p>
            <a:pPr lvl="1"/>
            <a:r>
              <a:rPr lang="en-US" dirty="0"/>
              <a:t>grid or crosses</a:t>
            </a:r>
          </a:p>
          <a:p>
            <a:pPr lvl="1"/>
            <a:r>
              <a:rPr lang="en-US" dirty="0"/>
              <a:t>frame ("zebra", line with ticks, simple line)</a:t>
            </a:r>
          </a:p>
          <a:p>
            <a:pPr lvl="1"/>
            <a:r>
              <a:rPr lang="en-US" dirty="0"/>
              <a:t>coordinate annotations</a:t>
            </a:r>
            <a:endParaRPr lang="hu-HU" dirty="0"/>
          </a:p>
        </p:txBody>
      </p:sp>
      <p:sp>
        <p:nvSpPr>
          <p:cNvPr id="4" name="Dátum helye 3">
            <a:extLst>
              <a:ext uri="{FF2B5EF4-FFF2-40B4-BE49-F238E27FC236}">
                <a16:creationId xmlns:a16="http://schemas.microsoft.com/office/drawing/2014/main" id="{61C19A7F-2CED-31A2-626C-361C71A67B2C}"/>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14" name="Kép 13" descr="A képen térkép, atlasz, szöveg látható&#10;&#10;Előfordulhat, hogy a mesterséges intelligencia által létrehozott tartalom helytelen.">
            <a:extLst>
              <a:ext uri="{FF2B5EF4-FFF2-40B4-BE49-F238E27FC236}">
                <a16:creationId xmlns:a16="http://schemas.microsoft.com/office/drawing/2014/main" id="{751775B7-6520-9009-F5B1-282AD5D28AE5}"/>
              </a:ext>
            </a:extLst>
          </p:cNvPr>
          <p:cNvPicPr>
            <a:picLocks noChangeAspect="1"/>
          </p:cNvPicPr>
          <p:nvPr/>
        </p:nvPicPr>
        <p:blipFill>
          <a:blip r:embed="rId4" cstate="screen">
            <a:extLst>
              <a:ext uri="{28A0092B-C50C-407E-A947-70E740481C1C}">
                <a14:useLocalDpi xmlns:a14="http://schemas.microsoft.com/office/drawing/2010/main"/>
              </a:ext>
            </a:extLst>
          </a:blip>
          <a:srcRect l="4301" t="3197" r="3104" b="2842"/>
          <a:stretch/>
        </p:blipFill>
        <p:spPr>
          <a:xfrm>
            <a:off x="141513" y="1435911"/>
            <a:ext cx="3451966" cy="4709658"/>
          </a:xfrm>
          <a:prstGeom prst="rect">
            <a:avLst/>
          </a:prstGeom>
          <a:ln>
            <a:solidFill>
              <a:schemeClr val="tx1"/>
            </a:solidFill>
          </a:ln>
        </p:spPr>
      </p:pic>
      <p:pic>
        <p:nvPicPr>
          <p:cNvPr id="16" name="Kép 15" descr="A képen szöveg, sor, diagram, szám látható&#10;&#10;Előfordulhat, hogy a mesterséges intelligencia által létrehozott tartalom helytelen.">
            <a:extLst>
              <a:ext uri="{FF2B5EF4-FFF2-40B4-BE49-F238E27FC236}">
                <a16:creationId xmlns:a16="http://schemas.microsoft.com/office/drawing/2014/main" id="{E837FC4E-2DAA-86BD-2B53-BF2F21E5807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674100" y="4506107"/>
            <a:ext cx="3376387" cy="2235609"/>
          </a:xfrm>
          <a:prstGeom prst="rect">
            <a:avLst/>
          </a:prstGeom>
          <a:ln>
            <a:solidFill>
              <a:schemeClr val="tx1"/>
            </a:solidFill>
          </a:ln>
        </p:spPr>
      </p:pic>
      <p:pic>
        <p:nvPicPr>
          <p:cNvPr id="20" name="Kép 19" descr="A képen szöveg, képernyőkép, Grafikai szoftver, szoftver látható&#10;&#10;Előfordulhat, hogy a mesterséges intelligencia által létrehozott tartalom helytelen.">
            <a:extLst>
              <a:ext uri="{FF2B5EF4-FFF2-40B4-BE49-F238E27FC236}">
                <a16:creationId xmlns:a16="http://schemas.microsoft.com/office/drawing/2014/main" id="{9B5B1142-5D8F-BCAA-DFED-91953BEA0C4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652062" y="2032058"/>
            <a:ext cx="3398425" cy="2235609"/>
          </a:xfrm>
          <a:prstGeom prst="rect">
            <a:avLst/>
          </a:prstGeom>
          <a:ln>
            <a:solidFill>
              <a:schemeClr val="tx1"/>
            </a:solidFill>
          </a:ln>
        </p:spPr>
      </p:pic>
    </p:spTree>
    <p:extLst>
      <p:ext uri="{BB962C8B-B14F-4D97-AF65-F5344CB8AC3E}">
        <p14:creationId xmlns:p14="http://schemas.microsoft.com/office/powerpoint/2010/main" val="6423465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2C0CC-D97F-7C6C-06BF-EBDA66230AC4}"/>
            </a:ext>
          </a:extLst>
        </p:cNvPr>
        <p:cNvGrpSpPr/>
        <p:nvPr/>
      </p:nvGrpSpPr>
      <p:grpSpPr>
        <a:xfrm>
          <a:off x="0" y="0"/>
          <a:ext cx="0" cy="0"/>
          <a:chOff x="0" y="0"/>
          <a:chExt cx="0" cy="0"/>
        </a:xfrm>
      </p:grpSpPr>
      <p:pic>
        <p:nvPicPr>
          <p:cNvPr id="8" name="Kép 7">
            <a:extLst>
              <a:ext uri="{FF2B5EF4-FFF2-40B4-BE49-F238E27FC236}">
                <a16:creationId xmlns:a16="http://schemas.microsoft.com/office/drawing/2014/main" id="{B2C040A3-D166-A836-8499-55530FCE6F61}"/>
              </a:ext>
            </a:extLst>
          </p:cNvPr>
          <p:cNvPicPr>
            <a:picLocks noChangeAspect="1"/>
          </p:cNvPicPr>
          <p:nvPr/>
        </p:nvPicPr>
        <p:blipFill>
          <a:blip r:embed="rId2"/>
          <a:stretch>
            <a:fillRect/>
          </a:stretch>
        </p:blipFill>
        <p:spPr>
          <a:xfrm>
            <a:off x="8395298" y="1422401"/>
            <a:ext cx="3657001" cy="4724400"/>
          </a:xfrm>
          <a:prstGeom prst="rect">
            <a:avLst/>
          </a:prstGeom>
          <a:ln>
            <a:solidFill>
              <a:schemeClr val="tx1"/>
            </a:solidFill>
          </a:ln>
        </p:spPr>
      </p:pic>
      <p:sp>
        <p:nvSpPr>
          <p:cNvPr id="2" name="Cím 1">
            <a:extLst>
              <a:ext uri="{FF2B5EF4-FFF2-40B4-BE49-F238E27FC236}">
                <a16:creationId xmlns:a16="http://schemas.microsoft.com/office/drawing/2014/main" id="{31898215-D01B-FCC5-A028-99B35B5595D4}"/>
              </a:ext>
            </a:extLst>
          </p:cNvPr>
          <p:cNvSpPr>
            <a:spLocks noGrp="1"/>
          </p:cNvSpPr>
          <p:nvPr>
            <p:ph type="title"/>
          </p:nvPr>
        </p:nvSpPr>
        <p:spPr/>
        <p:txBody>
          <a:bodyPr/>
          <a:lstStyle/>
          <a:p>
            <a:r>
              <a:rPr lang="en-US" dirty="0"/>
              <a:t>Map – grid, frame and coordinate</a:t>
            </a:r>
            <a:r>
              <a:rPr lang="hu-HU" dirty="0"/>
              <a:t>s</a:t>
            </a:r>
          </a:p>
        </p:txBody>
      </p:sp>
      <p:sp>
        <p:nvSpPr>
          <p:cNvPr id="3" name="Tartalom helye 2">
            <a:extLst>
              <a:ext uri="{FF2B5EF4-FFF2-40B4-BE49-F238E27FC236}">
                <a16:creationId xmlns:a16="http://schemas.microsoft.com/office/drawing/2014/main" id="{3720B2B2-0F3B-11C1-3B37-63BF07B1A524}"/>
              </a:ext>
            </a:extLst>
          </p:cNvPr>
          <p:cNvSpPr>
            <a:spLocks noGrp="1"/>
          </p:cNvSpPr>
          <p:nvPr>
            <p:ph idx="1"/>
          </p:nvPr>
        </p:nvSpPr>
        <p:spPr>
          <a:xfrm>
            <a:off x="838200" y="1422400"/>
            <a:ext cx="7557098" cy="4754563"/>
          </a:xfrm>
        </p:spPr>
        <p:txBody>
          <a:bodyPr/>
          <a:lstStyle/>
          <a:p>
            <a:r>
              <a:rPr lang="hu-HU" dirty="0" err="1"/>
              <a:t>grid</a:t>
            </a:r>
            <a:r>
              <a:rPr lang="hu-HU" dirty="0"/>
              <a:t> </a:t>
            </a:r>
            <a:r>
              <a:rPr lang="hu-HU" dirty="0" err="1"/>
              <a:t>properties</a:t>
            </a:r>
            <a:endParaRPr lang="hu-HU" dirty="0"/>
          </a:p>
          <a:p>
            <a:pPr lvl="1"/>
            <a:r>
              <a:rPr lang="en-US" dirty="0">
                <a:solidFill>
                  <a:srgbClr val="FF0000"/>
                </a:solidFill>
              </a:rPr>
              <a:t>type</a:t>
            </a:r>
          </a:p>
          <a:p>
            <a:pPr lvl="1"/>
            <a:r>
              <a:rPr lang="en-US" dirty="0"/>
              <a:t>coordinate reference system</a:t>
            </a:r>
          </a:p>
          <a:p>
            <a:pPr lvl="1"/>
            <a:r>
              <a:rPr lang="en-US" dirty="0"/>
              <a:t>interval and its unit</a:t>
            </a:r>
          </a:p>
          <a:p>
            <a:pPr lvl="1"/>
            <a:r>
              <a:rPr lang="en-US" dirty="0"/>
              <a:t>style</a:t>
            </a:r>
            <a:endParaRPr lang="hu-HU" dirty="0"/>
          </a:p>
          <a:p>
            <a:r>
              <a:rPr lang="hu-HU" dirty="0" err="1"/>
              <a:t>frame</a:t>
            </a:r>
            <a:r>
              <a:rPr lang="hu-HU" dirty="0"/>
              <a:t> </a:t>
            </a:r>
            <a:r>
              <a:rPr lang="hu-HU" dirty="0" err="1"/>
              <a:t>properties</a:t>
            </a:r>
            <a:endParaRPr lang="hu-HU" dirty="0"/>
          </a:p>
          <a:p>
            <a:pPr lvl="1"/>
            <a:r>
              <a:rPr lang="en-US" dirty="0"/>
              <a:t>type ("zebra", line with ticks, simple line)</a:t>
            </a:r>
          </a:p>
          <a:p>
            <a:pPr lvl="1"/>
            <a:r>
              <a:rPr lang="en-US" dirty="0"/>
              <a:t>style settings</a:t>
            </a:r>
            <a:endParaRPr lang="hu-HU" dirty="0"/>
          </a:p>
          <a:p>
            <a:r>
              <a:rPr lang="hu-HU" dirty="0" err="1"/>
              <a:t>coordinate</a:t>
            </a:r>
            <a:r>
              <a:rPr lang="hu-HU" dirty="0"/>
              <a:t> </a:t>
            </a:r>
            <a:r>
              <a:rPr lang="hu-HU" dirty="0" err="1"/>
              <a:t>annotation</a:t>
            </a:r>
            <a:r>
              <a:rPr lang="hu-HU" dirty="0"/>
              <a:t> </a:t>
            </a:r>
            <a:r>
              <a:rPr lang="hu-HU" dirty="0" err="1"/>
              <a:t>properties</a:t>
            </a:r>
            <a:endParaRPr lang="hu-HU" dirty="0"/>
          </a:p>
          <a:p>
            <a:pPr lvl="1"/>
            <a:r>
              <a:rPr lang="en-US" dirty="0"/>
              <a:t>format: decimal, DM, DMS; with or without suffix</a:t>
            </a:r>
          </a:p>
          <a:p>
            <a:pPr lvl="1"/>
            <a:r>
              <a:rPr lang="en-US" dirty="0"/>
              <a:t>per side: display or not, outside/inside, rotation</a:t>
            </a:r>
          </a:p>
          <a:p>
            <a:pPr lvl="1"/>
            <a:r>
              <a:rPr lang="en-US" dirty="0"/>
              <a:t>number of decimal places</a:t>
            </a:r>
            <a:endParaRPr lang="hu-HU" dirty="0"/>
          </a:p>
        </p:txBody>
      </p:sp>
      <p:sp>
        <p:nvSpPr>
          <p:cNvPr id="4" name="Dátum helye 3">
            <a:extLst>
              <a:ext uri="{FF2B5EF4-FFF2-40B4-BE49-F238E27FC236}">
                <a16:creationId xmlns:a16="http://schemas.microsoft.com/office/drawing/2014/main" id="{2446F8AC-E31F-1ADC-0F93-6E6586D7B075}"/>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7" name="Téglalap 6">
            <a:extLst>
              <a:ext uri="{FF2B5EF4-FFF2-40B4-BE49-F238E27FC236}">
                <a16:creationId xmlns:a16="http://schemas.microsoft.com/office/drawing/2014/main" id="{707C7F7C-2F9C-0E50-661B-5B4638E54DCF}"/>
              </a:ext>
            </a:extLst>
          </p:cNvPr>
          <p:cNvSpPr/>
          <p:nvPr/>
        </p:nvSpPr>
        <p:spPr>
          <a:xfrm flipV="1">
            <a:off x="8476344" y="1658620"/>
            <a:ext cx="3499755" cy="2667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0" name="Kép 9">
            <a:extLst>
              <a:ext uri="{FF2B5EF4-FFF2-40B4-BE49-F238E27FC236}">
                <a16:creationId xmlns:a16="http://schemas.microsoft.com/office/drawing/2014/main" id="{94F930A8-2B21-1980-029F-48201E361E4A}"/>
              </a:ext>
            </a:extLst>
          </p:cNvPr>
          <p:cNvPicPr>
            <a:picLocks noChangeAspect="1"/>
          </p:cNvPicPr>
          <p:nvPr/>
        </p:nvPicPr>
        <p:blipFill>
          <a:blip r:embed="rId3"/>
          <a:stretch>
            <a:fillRect/>
          </a:stretch>
        </p:blipFill>
        <p:spPr>
          <a:xfrm>
            <a:off x="5395912" y="3133725"/>
            <a:ext cx="1400175" cy="590550"/>
          </a:xfrm>
          <a:prstGeom prst="rect">
            <a:avLst/>
          </a:prstGeom>
        </p:spPr>
      </p:pic>
      <p:pic>
        <p:nvPicPr>
          <p:cNvPr id="12" name="Kép 11">
            <a:extLst>
              <a:ext uri="{FF2B5EF4-FFF2-40B4-BE49-F238E27FC236}">
                <a16:creationId xmlns:a16="http://schemas.microsoft.com/office/drawing/2014/main" id="{50747420-85AC-014A-8F13-30690120225C}"/>
              </a:ext>
            </a:extLst>
          </p:cNvPr>
          <p:cNvPicPr>
            <a:picLocks noChangeAspect="1"/>
          </p:cNvPicPr>
          <p:nvPr/>
        </p:nvPicPr>
        <p:blipFill>
          <a:blip r:embed="rId3"/>
          <a:stretch>
            <a:fillRect/>
          </a:stretch>
        </p:blipFill>
        <p:spPr>
          <a:xfrm>
            <a:off x="5395912" y="3133725"/>
            <a:ext cx="1400175" cy="590550"/>
          </a:xfrm>
          <a:prstGeom prst="rect">
            <a:avLst/>
          </a:prstGeom>
        </p:spPr>
      </p:pic>
      <p:pic>
        <p:nvPicPr>
          <p:cNvPr id="13" name="Kép 12">
            <a:extLst>
              <a:ext uri="{FF2B5EF4-FFF2-40B4-BE49-F238E27FC236}">
                <a16:creationId xmlns:a16="http://schemas.microsoft.com/office/drawing/2014/main" id="{E30EF88C-B6FE-115C-3D2B-F19FCD42FBE9}"/>
              </a:ext>
            </a:extLst>
          </p:cNvPr>
          <p:cNvPicPr>
            <a:picLocks noChangeAspect="1"/>
          </p:cNvPicPr>
          <p:nvPr/>
        </p:nvPicPr>
        <p:blipFill>
          <a:blip r:embed="rId3"/>
          <a:srcRect l="17981" t="64555" r="14768" b="11743"/>
          <a:stretch>
            <a:fillRect/>
          </a:stretch>
        </p:blipFill>
        <p:spPr>
          <a:xfrm>
            <a:off x="8814097" y="2870200"/>
            <a:ext cx="939801" cy="139700"/>
          </a:xfrm>
          <a:prstGeom prst="rect">
            <a:avLst/>
          </a:prstGeom>
        </p:spPr>
      </p:pic>
      <p:pic>
        <p:nvPicPr>
          <p:cNvPr id="14" name="Kép 13">
            <a:extLst>
              <a:ext uri="{FF2B5EF4-FFF2-40B4-BE49-F238E27FC236}">
                <a16:creationId xmlns:a16="http://schemas.microsoft.com/office/drawing/2014/main" id="{6BFBAC56-FAE8-19A2-5C51-6F6EAF6F90A1}"/>
              </a:ext>
            </a:extLst>
          </p:cNvPr>
          <p:cNvPicPr>
            <a:picLocks noChangeAspect="1"/>
          </p:cNvPicPr>
          <p:nvPr/>
        </p:nvPicPr>
        <p:blipFill>
          <a:blip r:embed="rId3"/>
          <a:srcRect l="17981" t="64555" r="14768" b="11743"/>
          <a:stretch>
            <a:fillRect/>
          </a:stretch>
        </p:blipFill>
        <p:spPr>
          <a:xfrm>
            <a:off x="8814096" y="2570560"/>
            <a:ext cx="939801" cy="139700"/>
          </a:xfrm>
          <a:prstGeom prst="rect">
            <a:avLst/>
          </a:prstGeom>
        </p:spPr>
      </p:pic>
    </p:spTree>
    <p:extLst>
      <p:ext uri="{BB962C8B-B14F-4D97-AF65-F5344CB8AC3E}">
        <p14:creationId xmlns:p14="http://schemas.microsoft.com/office/powerpoint/2010/main" val="360649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6ACA6-1A12-70F5-D3B5-D822645884CB}"/>
            </a:ext>
          </a:extLst>
        </p:cNvPr>
        <p:cNvGrpSpPr/>
        <p:nvPr/>
      </p:nvGrpSpPr>
      <p:grpSpPr>
        <a:xfrm>
          <a:off x="0" y="0"/>
          <a:ext cx="0" cy="0"/>
          <a:chOff x="0" y="0"/>
          <a:chExt cx="0" cy="0"/>
        </a:xfrm>
      </p:grpSpPr>
      <p:pic>
        <p:nvPicPr>
          <p:cNvPr id="8" name="Kép 7">
            <a:extLst>
              <a:ext uri="{FF2B5EF4-FFF2-40B4-BE49-F238E27FC236}">
                <a16:creationId xmlns:a16="http://schemas.microsoft.com/office/drawing/2014/main" id="{6C1232D0-8C3F-973A-748F-D6F0A067ACF8}"/>
              </a:ext>
            </a:extLst>
          </p:cNvPr>
          <p:cNvPicPr>
            <a:picLocks noChangeAspect="1"/>
          </p:cNvPicPr>
          <p:nvPr/>
        </p:nvPicPr>
        <p:blipFill>
          <a:blip r:embed="rId2"/>
          <a:stretch>
            <a:fillRect/>
          </a:stretch>
        </p:blipFill>
        <p:spPr>
          <a:xfrm>
            <a:off x="8395298" y="1422401"/>
            <a:ext cx="3657001" cy="4724400"/>
          </a:xfrm>
          <a:prstGeom prst="rect">
            <a:avLst/>
          </a:prstGeom>
          <a:ln>
            <a:solidFill>
              <a:schemeClr val="tx1"/>
            </a:solidFill>
          </a:ln>
        </p:spPr>
      </p:pic>
      <p:sp>
        <p:nvSpPr>
          <p:cNvPr id="2" name="Cím 1">
            <a:extLst>
              <a:ext uri="{FF2B5EF4-FFF2-40B4-BE49-F238E27FC236}">
                <a16:creationId xmlns:a16="http://schemas.microsoft.com/office/drawing/2014/main" id="{7E9C28BB-8CBE-9C32-A227-7F24DE82202B}"/>
              </a:ext>
            </a:extLst>
          </p:cNvPr>
          <p:cNvSpPr>
            <a:spLocks noGrp="1"/>
          </p:cNvSpPr>
          <p:nvPr>
            <p:ph type="title"/>
          </p:nvPr>
        </p:nvSpPr>
        <p:spPr/>
        <p:txBody>
          <a:bodyPr/>
          <a:lstStyle/>
          <a:p>
            <a:r>
              <a:rPr lang="en-US" dirty="0"/>
              <a:t>Map – grid, frame and coordinate</a:t>
            </a:r>
            <a:r>
              <a:rPr lang="hu-HU" dirty="0"/>
              <a:t>s</a:t>
            </a:r>
          </a:p>
        </p:txBody>
      </p:sp>
      <p:sp>
        <p:nvSpPr>
          <p:cNvPr id="3" name="Tartalom helye 2">
            <a:extLst>
              <a:ext uri="{FF2B5EF4-FFF2-40B4-BE49-F238E27FC236}">
                <a16:creationId xmlns:a16="http://schemas.microsoft.com/office/drawing/2014/main" id="{B913A9B7-52AA-481A-22B3-2EF9C5B6DFFC}"/>
              </a:ext>
            </a:extLst>
          </p:cNvPr>
          <p:cNvSpPr>
            <a:spLocks noGrp="1"/>
          </p:cNvSpPr>
          <p:nvPr>
            <p:ph idx="1"/>
          </p:nvPr>
        </p:nvSpPr>
        <p:spPr>
          <a:xfrm>
            <a:off x="838200" y="1422400"/>
            <a:ext cx="7557098" cy="4754563"/>
          </a:xfrm>
        </p:spPr>
        <p:txBody>
          <a:bodyPr/>
          <a:lstStyle/>
          <a:p>
            <a:r>
              <a:rPr lang="hu-HU" dirty="0" err="1"/>
              <a:t>grid</a:t>
            </a:r>
            <a:r>
              <a:rPr lang="hu-HU" dirty="0"/>
              <a:t> </a:t>
            </a:r>
            <a:r>
              <a:rPr lang="hu-HU" dirty="0" err="1"/>
              <a:t>properties</a:t>
            </a:r>
            <a:endParaRPr lang="hu-HU" dirty="0"/>
          </a:p>
          <a:p>
            <a:pPr lvl="1"/>
            <a:r>
              <a:rPr lang="en-US" dirty="0"/>
              <a:t>type</a:t>
            </a:r>
          </a:p>
          <a:p>
            <a:pPr lvl="1"/>
            <a:r>
              <a:rPr lang="en-US" dirty="0">
                <a:solidFill>
                  <a:srgbClr val="FF0000"/>
                </a:solidFill>
              </a:rPr>
              <a:t>coordinate reference system</a:t>
            </a:r>
          </a:p>
          <a:p>
            <a:pPr lvl="1"/>
            <a:r>
              <a:rPr lang="en-US" dirty="0"/>
              <a:t>interval and its unit</a:t>
            </a:r>
          </a:p>
          <a:p>
            <a:pPr lvl="1"/>
            <a:r>
              <a:rPr lang="en-US" dirty="0"/>
              <a:t>style</a:t>
            </a:r>
            <a:endParaRPr lang="hu-HU" dirty="0"/>
          </a:p>
          <a:p>
            <a:r>
              <a:rPr lang="hu-HU" dirty="0" err="1"/>
              <a:t>frame</a:t>
            </a:r>
            <a:r>
              <a:rPr lang="hu-HU" dirty="0"/>
              <a:t> </a:t>
            </a:r>
            <a:r>
              <a:rPr lang="hu-HU" dirty="0" err="1"/>
              <a:t>properties</a:t>
            </a:r>
            <a:endParaRPr lang="hu-HU" dirty="0"/>
          </a:p>
          <a:p>
            <a:pPr lvl="1"/>
            <a:r>
              <a:rPr lang="en-US" dirty="0"/>
              <a:t>type ("zebra", line with ticks, simple line)</a:t>
            </a:r>
          </a:p>
          <a:p>
            <a:pPr lvl="1"/>
            <a:r>
              <a:rPr lang="en-US" dirty="0"/>
              <a:t>style settings</a:t>
            </a:r>
            <a:endParaRPr lang="hu-HU" dirty="0"/>
          </a:p>
          <a:p>
            <a:r>
              <a:rPr lang="hu-HU" dirty="0" err="1"/>
              <a:t>coordinate</a:t>
            </a:r>
            <a:r>
              <a:rPr lang="hu-HU" dirty="0"/>
              <a:t> </a:t>
            </a:r>
            <a:r>
              <a:rPr lang="hu-HU" dirty="0" err="1"/>
              <a:t>annotation</a:t>
            </a:r>
            <a:r>
              <a:rPr lang="hu-HU" dirty="0"/>
              <a:t> </a:t>
            </a:r>
            <a:r>
              <a:rPr lang="hu-HU" dirty="0" err="1"/>
              <a:t>properties</a:t>
            </a:r>
            <a:endParaRPr lang="hu-HU" dirty="0"/>
          </a:p>
          <a:p>
            <a:pPr lvl="1"/>
            <a:r>
              <a:rPr lang="en-US" dirty="0"/>
              <a:t>format: decimal, DM, DMS; with or without suffix</a:t>
            </a:r>
          </a:p>
          <a:p>
            <a:pPr lvl="1"/>
            <a:r>
              <a:rPr lang="en-US" dirty="0"/>
              <a:t>per side: display or not, outside/inside, rotation</a:t>
            </a:r>
          </a:p>
          <a:p>
            <a:pPr lvl="1"/>
            <a:r>
              <a:rPr lang="en-US" dirty="0"/>
              <a:t>number of decimal places</a:t>
            </a:r>
            <a:endParaRPr lang="hu-HU" dirty="0"/>
          </a:p>
        </p:txBody>
      </p:sp>
      <p:sp>
        <p:nvSpPr>
          <p:cNvPr id="4" name="Dátum helye 3">
            <a:extLst>
              <a:ext uri="{FF2B5EF4-FFF2-40B4-BE49-F238E27FC236}">
                <a16:creationId xmlns:a16="http://schemas.microsoft.com/office/drawing/2014/main" id="{4C34A216-AF65-EFD6-7A1B-EFE5D6AB63FD}"/>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7" name="Téglalap 6">
            <a:extLst>
              <a:ext uri="{FF2B5EF4-FFF2-40B4-BE49-F238E27FC236}">
                <a16:creationId xmlns:a16="http://schemas.microsoft.com/office/drawing/2014/main" id="{DEA4E5A8-AB78-88D1-37BB-B73A36598E72}"/>
              </a:ext>
            </a:extLst>
          </p:cNvPr>
          <p:cNvSpPr/>
          <p:nvPr/>
        </p:nvSpPr>
        <p:spPr>
          <a:xfrm>
            <a:off x="8476344" y="1925320"/>
            <a:ext cx="3499755" cy="2921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5" name="Kép 4">
            <a:extLst>
              <a:ext uri="{FF2B5EF4-FFF2-40B4-BE49-F238E27FC236}">
                <a16:creationId xmlns:a16="http://schemas.microsoft.com/office/drawing/2014/main" id="{CA26A19B-F4D7-6A3A-6A18-F4748E8C568B}"/>
              </a:ext>
            </a:extLst>
          </p:cNvPr>
          <p:cNvPicPr>
            <a:picLocks noChangeAspect="1"/>
          </p:cNvPicPr>
          <p:nvPr/>
        </p:nvPicPr>
        <p:blipFill>
          <a:blip r:embed="rId3"/>
          <a:srcRect l="17981" t="64555" r="14768" b="11743"/>
          <a:stretch>
            <a:fillRect/>
          </a:stretch>
        </p:blipFill>
        <p:spPr>
          <a:xfrm>
            <a:off x="8814097" y="2870200"/>
            <a:ext cx="939801" cy="139700"/>
          </a:xfrm>
          <a:prstGeom prst="rect">
            <a:avLst/>
          </a:prstGeom>
        </p:spPr>
      </p:pic>
      <p:pic>
        <p:nvPicPr>
          <p:cNvPr id="6" name="Kép 5">
            <a:extLst>
              <a:ext uri="{FF2B5EF4-FFF2-40B4-BE49-F238E27FC236}">
                <a16:creationId xmlns:a16="http://schemas.microsoft.com/office/drawing/2014/main" id="{A813B810-5C59-873A-3823-F7B4FF50E5E8}"/>
              </a:ext>
            </a:extLst>
          </p:cNvPr>
          <p:cNvPicPr>
            <a:picLocks noChangeAspect="1"/>
          </p:cNvPicPr>
          <p:nvPr/>
        </p:nvPicPr>
        <p:blipFill>
          <a:blip r:embed="rId3"/>
          <a:srcRect l="17981" t="64555" r="14768" b="11743"/>
          <a:stretch>
            <a:fillRect/>
          </a:stretch>
        </p:blipFill>
        <p:spPr>
          <a:xfrm>
            <a:off x="8814096" y="2570560"/>
            <a:ext cx="939801" cy="139700"/>
          </a:xfrm>
          <a:prstGeom prst="rect">
            <a:avLst/>
          </a:prstGeom>
        </p:spPr>
      </p:pic>
    </p:spTree>
    <p:extLst>
      <p:ext uri="{BB962C8B-B14F-4D97-AF65-F5344CB8AC3E}">
        <p14:creationId xmlns:p14="http://schemas.microsoft.com/office/powerpoint/2010/main" val="38970223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63B2F-4E66-5F35-E448-F82B407885A3}"/>
            </a:ext>
          </a:extLst>
        </p:cNvPr>
        <p:cNvGrpSpPr/>
        <p:nvPr/>
      </p:nvGrpSpPr>
      <p:grpSpPr>
        <a:xfrm>
          <a:off x="0" y="0"/>
          <a:ext cx="0" cy="0"/>
          <a:chOff x="0" y="0"/>
          <a:chExt cx="0" cy="0"/>
        </a:xfrm>
      </p:grpSpPr>
      <p:pic>
        <p:nvPicPr>
          <p:cNvPr id="8" name="Kép 7">
            <a:extLst>
              <a:ext uri="{FF2B5EF4-FFF2-40B4-BE49-F238E27FC236}">
                <a16:creationId xmlns:a16="http://schemas.microsoft.com/office/drawing/2014/main" id="{837CB08B-B2D6-B9D3-56D7-61553A08BB53}"/>
              </a:ext>
            </a:extLst>
          </p:cNvPr>
          <p:cNvPicPr>
            <a:picLocks noChangeAspect="1"/>
          </p:cNvPicPr>
          <p:nvPr/>
        </p:nvPicPr>
        <p:blipFill>
          <a:blip r:embed="rId2"/>
          <a:stretch>
            <a:fillRect/>
          </a:stretch>
        </p:blipFill>
        <p:spPr>
          <a:xfrm>
            <a:off x="8395298" y="1422401"/>
            <a:ext cx="3657001" cy="4724400"/>
          </a:xfrm>
          <a:prstGeom prst="rect">
            <a:avLst/>
          </a:prstGeom>
          <a:ln>
            <a:solidFill>
              <a:schemeClr val="tx1"/>
            </a:solidFill>
          </a:ln>
        </p:spPr>
      </p:pic>
      <p:sp>
        <p:nvSpPr>
          <p:cNvPr id="2" name="Cím 1">
            <a:extLst>
              <a:ext uri="{FF2B5EF4-FFF2-40B4-BE49-F238E27FC236}">
                <a16:creationId xmlns:a16="http://schemas.microsoft.com/office/drawing/2014/main" id="{88AC9EF5-41D0-A36C-1F7D-F9CDF04443AF}"/>
              </a:ext>
            </a:extLst>
          </p:cNvPr>
          <p:cNvSpPr>
            <a:spLocks noGrp="1"/>
          </p:cNvSpPr>
          <p:nvPr>
            <p:ph type="title"/>
          </p:nvPr>
        </p:nvSpPr>
        <p:spPr/>
        <p:txBody>
          <a:bodyPr/>
          <a:lstStyle/>
          <a:p>
            <a:r>
              <a:rPr lang="en-US" dirty="0"/>
              <a:t>Map – grid, frame and coordinate</a:t>
            </a:r>
            <a:r>
              <a:rPr lang="hu-HU" dirty="0"/>
              <a:t>s</a:t>
            </a:r>
          </a:p>
        </p:txBody>
      </p:sp>
      <p:sp>
        <p:nvSpPr>
          <p:cNvPr id="3" name="Tartalom helye 2">
            <a:extLst>
              <a:ext uri="{FF2B5EF4-FFF2-40B4-BE49-F238E27FC236}">
                <a16:creationId xmlns:a16="http://schemas.microsoft.com/office/drawing/2014/main" id="{EA1C9BC6-FF7F-52DB-1752-3762E94C25EE}"/>
              </a:ext>
            </a:extLst>
          </p:cNvPr>
          <p:cNvSpPr>
            <a:spLocks noGrp="1"/>
          </p:cNvSpPr>
          <p:nvPr>
            <p:ph idx="1"/>
          </p:nvPr>
        </p:nvSpPr>
        <p:spPr>
          <a:xfrm>
            <a:off x="838200" y="1422400"/>
            <a:ext cx="7557098" cy="4754563"/>
          </a:xfrm>
        </p:spPr>
        <p:txBody>
          <a:bodyPr/>
          <a:lstStyle/>
          <a:p>
            <a:r>
              <a:rPr lang="hu-HU" dirty="0" err="1"/>
              <a:t>grid</a:t>
            </a:r>
            <a:r>
              <a:rPr lang="hu-HU" dirty="0"/>
              <a:t> </a:t>
            </a:r>
            <a:r>
              <a:rPr lang="hu-HU" dirty="0" err="1"/>
              <a:t>properties</a:t>
            </a:r>
            <a:endParaRPr lang="hu-HU" dirty="0"/>
          </a:p>
          <a:p>
            <a:pPr lvl="1"/>
            <a:r>
              <a:rPr lang="en-US" dirty="0"/>
              <a:t>type</a:t>
            </a:r>
          </a:p>
          <a:p>
            <a:pPr lvl="1"/>
            <a:r>
              <a:rPr lang="en-US" dirty="0"/>
              <a:t>coordinate reference system</a:t>
            </a:r>
          </a:p>
          <a:p>
            <a:pPr lvl="1"/>
            <a:r>
              <a:rPr lang="en-US" dirty="0">
                <a:solidFill>
                  <a:srgbClr val="FF0000"/>
                </a:solidFill>
              </a:rPr>
              <a:t>interval and its unit</a:t>
            </a:r>
          </a:p>
          <a:p>
            <a:pPr lvl="1"/>
            <a:r>
              <a:rPr lang="en-US" dirty="0"/>
              <a:t>style</a:t>
            </a:r>
            <a:endParaRPr lang="hu-HU" dirty="0"/>
          </a:p>
          <a:p>
            <a:r>
              <a:rPr lang="hu-HU" dirty="0" err="1"/>
              <a:t>frame</a:t>
            </a:r>
            <a:r>
              <a:rPr lang="hu-HU" dirty="0"/>
              <a:t> </a:t>
            </a:r>
            <a:r>
              <a:rPr lang="hu-HU" dirty="0" err="1"/>
              <a:t>properties</a:t>
            </a:r>
            <a:endParaRPr lang="hu-HU" dirty="0"/>
          </a:p>
          <a:p>
            <a:pPr lvl="1"/>
            <a:r>
              <a:rPr lang="en-US" dirty="0"/>
              <a:t>type ("zebra", line with ticks, simple line)</a:t>
            </a:r>
          </a:p>
          <a:p>
            <a:pPr lvl="1"/>
            <a:r>
              <a:rPr lang="en-US" dirty="0"/>
              <a:t>style settings</a:t>
            </a:r>
            <a:endParaRPr lang="hu-HU" dirty="0"/>
          </a:p>
          <a:p>
            <a:r>
              <a:rPr lang="hu-HU" dirty="0" err="1"/>
              <a:t>coordinate</a:t>
            </a:r>
            <a:r>
              <a:rPr lang="hu-HU" dirty="0"/>
              <a:t> </a:t>
            </a:r>
            <a:r>
              <a:rPr lang="hu-HU" dirty="0" err="1"/>
              <a:t>annotation</a:t>
            </a:r>
            <a:r>
              <a:rPr lang="hu-HU" dirty="0"/>
              <a:t> </a:t>
            </a:r>
            <a:r>
              <a:rPr lang="hu-HU" dirty="0" err="1"/>
              <a:t>properties</a:t>
            </a:r>
            <a:endParaRPr lang="hu-HU" dirty="0"/>
          </a:p>
          <a:p>
            <a:pPr lvl="1"/>
            <a:r>
              <a:rPr lang="en-US" dirty="0"/>
              <a:t>format: decimal, DM, DMS; with or without suffix</a:t>
            </a:r>
          </a:p>
          <a:p>
            <a:pPr lvl="1"/>
            <a:r>
              <a:rPr lang="en-US" dirty="0"/>
              <a:t>per side: display or not, outside/inside, rotation</a:t>
            </a:r>
          </a:p>
          <a:p>
            <a:pPr lvl="1"/>
            <a:r>
              <a:rPr lang="en-US" dirty="0"/>
              <a:t>number of decimal places</a:t>
            </a:r>
            <a:endParaRPr lang="hu-HU" dirty="0"/>
          </a:p>
        </p:txBody>
      </p:sp>
      <p:sp>
        <p:nvSpPr>
          <p:cNvPr id="4" name="Dátum helye 3">
            <a:extLst>
              <a:ext uri="{FF2B5EF4-FFF2-40B4-BE49-F238E27FC236}">
                <a16:creationId xmlns:a16="http://schemas.microsoft.com/office/drawing/2014/main" id="{29FC2AE1-6C44-23B8-C1E3-7C35BE55EB61}"/>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7" name="Téglalap 6">
            <a:extLst>
              <a:ext uri="{FF2B5EF4-FFF2-40B4-BE49-F238E27FC236}">
                <a16:creationId xmlns:a16="http://schemas.microsoft.com/office/drawing/2014/main" id="{1D384583-B729-56A5-4E81-8062DD66FB87}"/>
              </a:ext>
            </a:extLst>
          </p:cNvPr>
          <p:cNvSpPr/>
          <p:nvPr/>
        </p:nvSpPr>
        <p:spPr>
          <a:xfrm>
            <a:off x="8476344" y="2205990"/>
            <a:ext cx="3499755" cy="86868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5" name="Kép 4">
            <a:extLst>
              <a:ext uri="{FF2B5EF4-FFF2-40B4-BE49-F238E27FC236}">
                <a16:creationId xmlns:a16="http://schemas.microsoft.com/office/drawing/2014/main" id="{90181473-6A6A-3F3D-BEFD-C6937A3D5133}"/>
              </a:ext>
            </a:extLst>
          </p:cNvPr>
          <p:cNvPicPr>
            <a:picLocks noChangeAspect="1"/>
          </p:cNvPicPr>
          <p:nvPr/>
        </p:nvPicPr>
        <p:blipFill>
          <a:blip r:embed="rId3"/>
          <a:srcRect l="17981" t="64555" r="14768" b="11743"/>
          <a:stretch>
            <a:fillRect/>
          </a:stretch>
        </p:blipFill>
        <p:spPr>
          <a:xfrm>
            <a:off x="8814097" y="2870200"/>
            <a:ext cx="939801" cy="139700"/>
          </a:xfrm>
          <a:prstGeom prst="rect">
            <a:avLst/>
          </a:prstGeom>
        </p:spPr>
      </p:pic>
      <p:pic>
        <p:nvPicPr>
          <p:cNvPr id="6" name="Kép 5">
            <a:extLst>
              <a:ext uri="{FF2B5EF4-FFF2-40B4-BE49-F238E27FC236}">
                <a16:creationId xmlns:a16="http://schemas.microsoft.com/office/drawing/2014/main" id="{6C683299-CBCD-4EAC-62DF-90F352AFF421}"/>
              </a:ext>
            </a:extLst>
          </p:cNvPr>
          <p:cNvPicPr>
            <a:picLocks noChangeAspect="1"/>
          </p:cNvPicPr>
          <p:nvPr/>
        </p:nvPicPr>
        <p:blipFill>
          <a:blip r:embed="rId3"/>
          <a:srcRect l="17981" t="64555" r="14768" b="11743"/>
          <a:stretch>
            <a:fillRect/>
          </a:stretch>
        </p:blipFill>
        <p:spPr>
          <a:xfrm>
            <a:off x="8814096" y="2570560"/>
            <a:ext cx="939801" cy="139700"/>
          </a:xfrm>
          <a:prstGeom prst="rect">
            <a:avLst/>
          </a:prstGeom>
        </p:spPr>
      </p:pic>
    </p:spTree>
    <p:extLst>
      <p:ext uri="{BB962C8B-B14F-4D97-AF65-F5344CB8AC3E}">
        <p14:creationId xmlns:p14="http://schemas.microsoft.com/office/powerpoint/2010/main" val="1614315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3B812-2092-6896-F154-653A511AEA58}"/>
            </a:ext>
          </a:extLst>
        </p:cNvPr>
        <p:cNvGrpSpPr/>
        <p:nvPr/>
      </p:nvGrpSpPr>
      <p:grpSpPr>
        <a:xfrm>
          <a:off x="0" y="0"/>
          <a:ext cx="0" cy="0"/>
          <a:chOff x="0" y="0"/>
          <a:chExt cx="0" cy="0"/>
        </a:xfrm>
      </p:grpSpPr>
      <p:pic>
        <p:nvPicPr>
          <p:cNvPr id="8" name="Kép 7">
            <a:extLst>
              <a:ext uri="{FF2B5EF4-FFF2-40B4-BE49-F238E27FC236}">
                <a16:creationId xmlns:a16="http://schemas.microsoft.com/office/drawing/2014/main" id="{9B56F8C8-98E1-28B0-FE89-00437D31CB2E}"/>
              </a:ext>
            </a:extLst>
          </p:cNvPr>
          <p:cNvPicPr>
            <a:picLocks noChangeAspect="1"/>
          </p:cNvPicPr>
          <p:nvPr/>
        </p:nvPicPr>
        <p:blipFill>
          <a:blip r:embed="rId2"/>
          <a:stretch>
            <a:fillRect/>
          </a:stretch>
        </p:blipFill>
        <p:spPr>
          <a:xfrm>
            <a:off x="8395298" y="1422401"/>
            <a:ext cx="3657001" cy="4724400"/>
          </a:xfrm>
          <a:prstGeom prst="rect">
            <a:avLst/>
          </a:prstGeom>
          <a:ln>
            <a:solidFill>
              <a:schemeClr val="tx1"/>
            </a:solidFill>
          </a:ln>
        </p:spPr>
      </p:pic>
      <p:sp>
        <p:nvSpPr>
          <p:cNvPr id="2" name="Cím 1">
            <a:extLst>
              <a:ext uri="{FF2B5EF4-FFF2-40B4-BE49-F238E27FC236}">
                <a16:creationId xmlns:a16="http://schemas.microsoft.com/office/drawing/2014/main" id="{A04DADFB-33E6-86E0-78A8-77D2154B28EC}"/>
              </a:ext>
            </a:extLst>
          </p:cNvPr>
          <p:cNvSpPr>
            <a:spLocks noGrp="1"/>
          </p:cNvSpPr>
          <p:nvPr>
            <p:ph type="title"/>
          </p:nvPr>
        </p:nvSpPr>
        <p:spPr/>
        <p:txBody>
          <a:bodyPr/>
          <a:lstStyle/>
          <a:p>
            <a:r>
              <a:rPr lang="en-US" dirty="0"/>
              <a:t>Map – grid, frame and coordinate</a:t>
            </a:r>
            <a:r>
              <a:rPr lang="hu-HU" dirty="0"/>
              <a:t>s</a:t>
            </a:r>
          </a:p>
        </p:txBody>
      </p:sp>
      <p:sp>
        <p:nvSpPr>
          <p:cNvPr id="3" name="Tartalom helye 2">
            <a:extLst>
              <a:ext uri="{FF2B5EF4-FFF2-40B4-BE49-F238E27FC236}">
                <a16:creationId xmlns:a16="http://schemas.microsoft.com/office/drawing/2014/main" id="{AEB8F873-047A-CEA9-D5FD-A1CA47D6A163}"/>
              </a:ext>
            </a:extLst>
          </p:cNvPr>
          <p:cNvSpPr>
            <a:spLocks noGrp="1"/>
          </p:cNvSpPr>
          <p:nvPr>
            <p:ph idx="1"/>
          </p:nvPr>
        </p:nvSpPr>
        <p:spPr>
          <a:xfrm>
            <a:off x="838200" y="1422400"/>
            <a:ext cx="7557098" cy="4754563"/>
          </a:xfrm>
        </p:spPr>
        <p:txBody>
          <a:bodyPr/>
          <a:lstStyle/>
          <a:p>
            <a:r>
              <a:rPr lang="hu-HU" dirty="0" err="1"/>
              <a:t>grid</a:t>
            </a:r>
            <a:r>
              <a:rPr lang="hu-HU" dirty="0"/>
              <a:t> </a:t>
            </a:r>
            <a:r>
              <a:rPr lang="hu-HU" dirty="0" err="1"/>
              <a:t>properties</a:t>
            </a:r>
            <a:endParaRPr lang="hu-HU" dirty="0"/>
          </a:p>
          <a:p>
            <a:pPr lvl="1"/>
            <a:r>
              <a:rPr lang="en-US" dirty="0"/>
              <a:t>type</a:t>
            </a:r>
          </a:p>
          <a:p>
            <a:pPr lvl="1"/>
            <a:r>
              <a:rPr lang="en-US" dirty="0"/>
              <a:t>coordinate reference system</a:t>
            </a:r>
          </a:p>
          <a:p>
            <a:pPr lvl="1"/>
            <a:r>
              <a:rPr lang="en-US" dirty="0"/>
              <a:t>interval and its unit</a:t>
            </a:r>
          </a:p>
          <a:p>
            <a:pPr lvl="1"/>
            <a:r>
              <a:rPr lang="en-US" dirty="0">
                <a:solidFill>
                  <a:srgbClr val="FF0000"/>
                </a:solidFill>
              </a:rPr>
              <a:t>style</a:t>
            </a:r>
            <a:endParaRPr lang="hu-HU" dirty="0">
              <a:solidFill>
                <a:srgbClr val="FF0000"/>
              </a:solidFill>
            </a:endParaRPr>
          </a:p>
          <a:p>
            <a:r>
              <a:rPr lang="hu-HU" dirty="0" err="1"/>
              <a:t>frame</a:t>
            </a:r>
            <a:r>
              <a:rPr lang="hu-HU" dirty="0"/>
              <a:t> </a:t>
            </a:r>
            <a:r>
              <a:rPr lang="hu-HU" dirty="0" err="1"/>
              <a:t>properties</a:t>
            </a:r>
            <a:endParaRPr lang="hu-HU" dirty="0"/>
          </a:p>
          <a:p>
            <a:pPr lvl="1"/>
            <a:r>
              <a:rPr lang="en-US" dirty="0"/>
              <a:t>type ("zebra", line with ticks, simple line)</a:t>
            </a:r>
          </a:p>
          <a:p>
            <a:pPr lvl="1"/>
            <a:r>
              <a:rPr lang="en-US" dirty="0"/>
              <a:t>style settings</a:t>
            </a:r>
            <a:endParaRPr lang="hu-HU" dirty="0"/>
          </a:p>
          <a:p>
            <a:r>
              <a:rPr lang="hu-HU" dirty="0" err="1"/>
              <a:t>coordinate</a:t>
            </a:r>
            <a:r>
              <a:rPr lang="hu-HU" dirty="0"/>
              <a:t> </a:t>
            </a:r>
            <a:r>
              <a:rPr lang="hu-HU" dirty="0" err="1"/>
              <a:t>annotation</a:t>
            </a:r>
            <a:r>
              <a:rPr lang="hu-HU" dirty="0"/>
              <a:t> </a:t>
            </a:r>
            <a:r>
              <a:rPr lang="hu-HU" dirty="0" err="1"/>
              <a:t>properties</a:t>
            </a:r>
            <a:endParaRPr lang="hu-HU" dirty="0"/>
          </a:p>
          <a:p>
            <a:pPr lvl="1"/>
            <a:r>
              <a:rPr lang="en-US" dirty="0"/>
              <a:t>format: decimal, DM, DMS; with or without suffix</a:t>
            </a:r>
          </a:p>
          <a:p>
            <a:pPr lvl="1"/>
            <a:r>
              <a:rPr lang="en-US" dirty="0"/>
              <a:t>per side: display or not, outside/inside, rotation</a:t>
            </a:r>
          </a:p>
          <a:p>
            <a:pPr lvl="1"/>
            <a:r>
              <a:rPr lang="en-US" dirty="0"/>
              <a:t>number of decimal places</a:t>
            </a:r>
            <a:endParaRPr lang="hu-HU" dirty="0"/>
          </a:p>
        </p:txBody>
      </p:sp>
      <p:sp>
        <p:nvSpPr>
          <p:cNvPr id="4" name="Dátum helye 3">
            <a:extLst>
              <a:ext uri="{FF2B5EF4-FFF2-40B4-BE49-F238E27FC236}">
                <a16:creationId xmlns:a16="http://schemas.microsoft.com/office/drawing/2014/main" id="{E06E7503-997B-D4F5-0FE2-A17F314E2F6D}"/>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7" name="Téglalap 6">
            <a:extLst>
              <a:ext uri="{FF2B5EF4-FFF2-40B4-BE49-F238E27FC236}">
                <a16:creationId xmlns:a16="http://schemas.microsoft.com/office/drawing/2014/main" id="{93F7C6D8-0E08-DEF8-08F0-543BA680905C}"/>
              </a:ext>
            </a:extLst>
          </p:cNvPr>
          <p:cNvSpPr/>
          <p:nvPr/>
        </p:nvSpPr>
        <p:spPr>
          <a:xfrm flipV="1">
            <a:off x="8476344" y="3689191"/>
            <a:ext cx="3499755" cy="2667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5" name="Kép 4">
            <a:extLst>
              <a:ext uri="{FF2B5EF4-FFF2-40B4-BE49-F238E27FC236}">
                <a16:creationId xmlns:a16="http://schemas.microsoft.com/office/drawing/2014/main" id="{AF672F38-BA55-E955-3384-2E34AAC174E8}"/>
              </a:ext>
            </a:extLst>
          </p:cNvPr>
          <p:cNvPicPr>
            <a:picLocks noChangeAspect="1"/>
          </p:cNvPicPr>
          <p:nvPr/>
        </p:nvPicPr>
        <p:blipFill>
          <a:blip r:embed="rId3"/>
          <a:srcRect l="17981" t="64555" r="14768" b="11743"/>
          <a:stretch>
            <a:fillRect/>
          </a:stretch>
        </p:blipFill>
        <p:spPr>
          <a:xfrm>
            <a:off x="8814097" y="2870200"/>
            <a:ext cx="939801" cy="139700"/>
          </a:xfrm>
          <a:prstGeom prst="rect">
            <a:avLst/>
          </a:prstGeom>
        </p:spPr>
      </p:pic>
      <p:pic>
        <p:nvPicPr>
          <p:cNvPr id="6" name="Kép 5">
            <a:extLst>
              <a:ext uri="{FF2B5EF4-FFF2-40B4-BE49-F238E27FC236}">
                <a16:creationId xmlns:a16="http://schemas.microsoft.com/office/drawing/2014/main" id="{FAEE9011-6C1D-906F-C9E1-8E926D0A792C}"/>
              </a:ext>
            </a:extLst>
          </p:cNvPr>
          <p:cNvPicPr>
            <a:picLocks noChangeAspect="1"/>
          </p:cNvPicPr>
          <p:nvPr/>
        </p:nvPicPr>
        <p:blipFill>
          <a:blip r:embed="rId3"/>
          <a:srcRect l="17981" t="64555" r="14768" b="11743"/>
          <a:stretch>
            <a:fillRect/>
          </a:stretch>
        </p:blipFill>
        <p:spPr>
          <a:xfrm>
            <a:off x="8814096" y="2570560"/>
            <a:ext cx="939801" cy="139700"/>
          </a:xfrm>
          <a:prstGeom prst="rect">
            <a:avLst/>
          </a:prstGeom>
        </p:spPr>
      </p:pic>
    </p:spTree>
    <p:extLst>
      <p:ext uri="{BB962C8B-B14F-4D97-AF65-F5344CB8AC3E}">
        <p14:creationId xmlns:p14="http://schemas.microsoft.com/office/powerpoint/2010/main" val="88179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4D484-2DC3-E519-0880-FC82E6AFB4E8}"/>
            </a:ext>
          </a:extLst>
        </p:cNvPr>
        <p:cNvGrpSpPr/>
        <p:nvPr/>
      </p:nvGrpSpPr>
      <p:grpSpPr>
        <a:xfrm>
          <a:off x="0" y="0"/>
          <a:ext cx="0" cy="0"/>
          <a:chOff x="0" y="0"/>
          <a:chExt cx="0" cy="0"/>
        </a:xfrm>
      </p:grpSpPr>
      <p:pic>
        <p:nvPicPr>
          <p:cNvPr id="8" name="Kép 7">
            <a:extLst>
              <a:ext uri="{FF2B5EF4-FFF2-40B4-BE49-F238E27FC236}">
                <a16:creationId xmlns:a16="http://schemas.microsoft.com/office/drawing/2014/main" id="{60B90E27-9A13-D917-AA44-1B415701B690}"/>
              </a:ext>
            </a:extLst>
          </p:cNvPr>
          <p:cNvPicPr>
            <a:picLocks noChangeAspect="1"/>
          </p:cNvPicPr>
          <p:nvPr/>
        </p:nvPicPr>
        <p:blipFill>
          <a:blip r:embed="rId2"/>
          <a:stretch>
            <a:fillRect/>
          </a:stretch>
        </p:blipFill>
        <p:spPr>
          <a:xfrm>
            <a:off x="7863840" y="1422400"/>
            <a:ext cx="4103993" cy="3599483"/>
          </a:xfrm>
          <a:prstGeom prst="rect">
            <a:avLst/>
          </a:prstGeom>
          <a:ln>
            <a:solidFill>
              <a:schemeClr val="tx1"/>
            </a:solidFill>
          </a:ln>
        </p:spPr>
      </p:pic>
      <p:sp>
        <p:nvSpPr>
          <p:cNvPr id="2" name="Cím 1">
            <a:extLst>
              <a:ext uri="{FF2B5EF4-FFF2-40B4-BE49-F238E27FC236}">
                <a16:creationId xmlns:a16="http://schemas.microsoft.com/office/drawing/2014/main" id="{523AE574-719A-6FE6-F861-146CDE902A26}"/>
              </a:ext>
            </a:extLst>
          </p:cNvPr>
          <p:cNvSpPr>
            <a:spLocks noGrp="1"/>
          </p:cNvSpPr>
          <p:nvPr>
            <p:ph type="title"/>
          </p:nvPr>
        </p:nvSpPr>
        <p:spPr/>
        <p:txBody>
          <a:bodyPr/>
          <a:lstStyle/>
          <a:p>
            <a:r>
              <a:rPr lang="hu-HU" dirty="0"/>
              <a:t>Print </a:t>
            </a:r>
            <a:r>
              <a:rPr lang="hu-HU" dirty="0" err="1"/>
              <a:t>layouts</a:t>
            </a:r>
            <a:endParaRPr lang="hu-HU" dirty="0"/>
          </a:p>
        </p:txBody>
      </p:sp>
      <p:sp>
        <p:nvSpPr>
          <p:cNvPr id="3" name="Tartalom helye 2">
            <a:extLst>
              <a:ext uri="{FF2B5EF4-FFF2-40B4-BE49-F238E27FC236}">
                <a16:creationId xmlns:a16="http://schemas.microsoft.com/office/drawing/2014/main" id="{8718E118-A500-0EB4-061D-FF721B56B131}"/>
              </a:ext>
            </a:extLst>
          </p:cNvPr>
          <p:cNvSpPr>
            <a:spLocks noGrp="1"/>
          </p:cNvSpPr>
          <p:nvPr>
            <p:ph idx="1"/>
          </p:nvPr>
        </p:nvSpPr>
        <p:spPr>
          <a:xfrm>
            <a:off x="838200" y="1422400"/>
            <a:ext cx="7025640" cy="4754563"/>
          </a:xfrm>
        </p:spPr>
        <p:txBody>
          <a:bodyPr/>
          <a:lstStyle/>
          <a:p>
            <a:r>
              <a:rPr lang="hu-HU" dirty="0"/>
              <a:t>Project &gt; </a:t>
            </a:r>
            <a:r>
              <a:rPr lang="hu-HU" dirty="0" err="1"/>
              <a:t>Layout</a:t>
            </a:r>
            <a:r>
              <a:rPr lang="hu-HU" dirty="0"/>
              <a:t> Manager…</a:t>
            </a:r>
          </a:p>
          <a:p>
            <a:pPr lvl="1"/>
            <a:r>
              <a:rPr lang="en-US" dirty="0">
                <a:solidFill>
                  <a:srgbClr val="FF0000"/>
                </a:solidFill>
              </a:rPr>
              <a:t>open previously created layouts</a:t>
            </a:r>
          </a:p>
          <a:p>
            <a:pPr lvl="1"/>
            <a:r>
              <a:rPr lang="en-US" dirty="0"/>
              <a:t>create a new one</a:t>
            </a:r>
            <a:endParaRPr lang="hu-HU" dirty="0"/>
          </a:p>
        </p:txBody>
      </p:sp>
      <p:sp>
        <p:nvSpPr>
          <p:cNvPr id="4" name="Dátum helye 3">
            <a:extLst>
              <a:ext uri="{FF2B5EF4-FFF2-40B4-BE49-F238E27FC236}">
                <a16:creationId xmlns:a16="http://schemas.microsoft.com/office/drawing/2014/main" id="{0400556D-B676-E815-66DF-DB7ACB4F330B}"/>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5B212E18-3478-4837-2CF2-801114F602AE}"/>
              </a:ext>
            </a:extLst>
          </p:cNvPr>
          <p:cNvSpPr/>
          <p:nvPr/>
        </p:nvSpPr>
        <p:spPr>
          <a:xfrm flipH="1" flipV="1">
            <a:off x="7992398" y="2168730"/>
            <a:ext cx="3837652" cy="62019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Téglalap 6">
            <a:extLst>
              <a:ext uri="{FF2B5EF4-FFF2-40B4-BE49-F238E27FC236}">
                <a16:creationId xmlns:a16="http://schemas.microsoft.com/office/drawing/2014/main" id="{EBD97E97-6FFC-CAB3-A35E-A6D1D8131555}"/>
              </a:ext>
            </a:extLst>
          </p:cNvPr>
          <p:cNvSpPr/>
          <p:nvPr/>
        </p:nvSpPr>
        <p:spPr>
          <a:xfrm flipH="1" flipV="1">
            <a:off x="7992398" y="3161828"/>
            <a:ext cx="907762" cy="17878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41417851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FF3EB-E087-5C7A-5588-5BA7658F848A}"/>
            </a:ext>
          </a:extLst>
        </p:cNvPr>
        <p:cNvGrpSpPr/>
        <p:nvPr/>
      </p:nvGrpSpPr>
      <p:grpSpPr>
        <a:xfrm>
          <a:off x="0" y="0"/>
          <a:ext cx="0" cy="0"/>
          <a:chOff x="0" y="0"/>
          <a:chExt cx="0" cy="0"/>
        </a:xfrm>
      </p:grpSpPr>
      <p:pic>
        <p:nvPicPr>
          <p:cNvPr id="8" name="Kép 7">
            <a:extLst>
              <a:ext uri="{FF2B5EF4-FFF2-40B4-BE49-F238E27FC236}">
                <a16:creationId xmlns:a16="http://schemas.microsoft.com/office/drawing/2014/main" id="{2167C0D5-2861-19C6-1153-9813EE17B07C}"/>
              </a:ext>
            </a:extLst>
          </p:cNvPr>
          <p:cNvPicPr>
            <a:picLocks noChangeAspect="1"/>
          </p:cNvPicPr>
          <p:nvPr/>
        </p:nvPicPr>
        <p:blipFill>
          <a:blip r:embed="rId2"/>
          <a:stretch>
            <a:fillRect/>
          </a:stretch>
        </p:blipFill>
        <p:spPr>
          <a:xfrm>
            <a:off x="8395298" y="1422401"/>
            <a:ext cx="3657001" cy="4724400"/>
          </a:xfrm>
          <a:prstGeom prst="rect">
            <a:avLst/>
          </a:prstGeom>
          <a:ln>
            <a:solidFill>
              <a:schemeClr val="tx1"/>
            </a:solidFill>
          </a:ln>
        </p:spPr>
      </p:pic>
      <p:sp>
        <p:nvSpPr>
          <p:cNvPr id="2" name="Cím 1">
            <a:extLst>
              <a:ext uri="{FF2B5EF4-FFF2-40B4-BE49-F238E27FC236}">
                <a16:creationId xmlns:a16="http://schemas.microsoft.com/office/drawing/2014/main" id="{0433D128-9B8F-1E8C-D98C-24DDCE691C3F}"/>
              </a:ext>
            </a:extLst>
          </p:cNvPr>
          <p:cNvSpPr>
            <a:spLocks noGrp="1"/>
          </p:cNvSpPr>
          <p:nvPr>
            <p:ph type="title"/>
          </p:nvPr>
        </p:nvSpPr>
        <p:spPr/>
        <p:txBody>
          <a:bodyPr/>
          <a:lstStyle/>
          <a:p>
            <a:r>
              <a:rPr lang="en-US" dirty="0"/>
              <a:t>Map – grid, frame and coordinate</a:t>
            </a:r>
            <a:r>
              <a:rPr lang="hu-HU" dirty="0"/>
              <a:t>s</a:t>
            </a:r>
          </a:p>
        </p:txBody>
      </p:sp>
      <p:sp>
        <p:nvSpPr>
          <p:cNvPr id="3" name="Tartalom helye 2">
            <a:extLst>
              <a:ext uri="{FF2B5EF4-FFF2-40B4-BE49-F238E27FC236}">
                <a16:creationId xmlns:a16="http://schemas.microsoft.com/office/drawing/2014/main" id="{8F831BB2-5EA3-CFF6-51C9-78D73A05E418}"/>
              </a:ext>
            </a:extLst>
          </p:cNvPr>
          <p:cNvSpPr>
            <a:spLocks noGrp="1"/>
          </p:cNvSpPr>
          <p:nvPr>
            <p:ph idx="1"/>
          </p:nvPr>
        </p:nvSpPr>
        <p:spPr>
          <a:xfrm>
            <a:off x="838200" y="1422400"/>
            <a:ext cx="7557098" cy="4754563"/>
          </a:xfrm>
        </p:spPr>
        <p:txBody>
          <a:bodyPr/>
          <a:lstStyle/>
          <a:p>
            <a:r>
              <a:rPr lang="hu-HU" dirty="0" err="1"/>
              <a:t>grid</a:t>
            </a:r>
            <a:r>
              <a:rPr lang="hu-HU" dirty="0"/>
              <a:t> </a:t>
            </a:r>
            <a:r>
              <a:rPr lang="hu-HU" dirty="0" err="1"/>
              <a:t>properties</a:t>
            </a:r>
            <a:endParaRPr lang="hu-HU" dirty="0"/>
          </a:p>
          <a:p>
            <a:pPr lvl="1"/>
            <a:r>
              <a:rPr lang="en-US" dirty="0"/>
              <a:t>type</a:t>
            </a:r>
          </a:p>
          <a:p>
            <a:pPr lvl="1"/>
            <a:r>
              <a:rPr lang="en-US" dirty="0"/>
              <a:t>coordinate reference system</a:t>
            </a:r>
          </a:p>
          <a:p>
            <a:pPr lvl="1"/>
            <a:r>
              <a:rPr lang="en-US" dirty="0"/>
              <a:t>interval and its unit</a:t>
            </a:r>
          </a:p>
          <a:p>
            <a:pPr lvl="1"/>
            <a:r>
              <a:rPr lang="en-US" dirty="0"/>
              <a:t>style</a:t>
            </a:r>
            <a:endParaRPr lang="hu-HU" dirty="0"/>
          </a:p>
          <a:p>
            <a:r>
              <a:rPr lang="hu-HU" dirty="0" err="1"/>
              <a:t>frame</a:t>
            </a:r>
            <a:r>
              <a:rPr lang="hu-HU" dirty="0"/>
              <a:t> </a:t>
            </a:r>
            <a:r>
              <a:rPr lang="hu-HU" dirty="0" err="1"/>
              <a:t>properties</a:t>
            </a:r>
            <a:endParaRPr lang="hu-HU" dirty="0"/>
          </a:p>
          <a:p>
            <a:pPr lvl="1"/>
            <a:r>
              <a:rPr lang="en-US" dirty="0">
                <a:solidFill>
                  <a:srgbClr val="FF0000"/>
                </a:solidFill>
              </a:rPr>
              <a:t>type ("zebra", line with ticks, simple line)</a:t>
            </a:r>
          </a:p>
          <a:p>
            <a:pPr lvl="1"/>
            <a:r>
              <a:rPr lang="en-US" dirty="0"/>
              <a:t>style settings</a:t>
            </a:r>
            <a:endParaRPr lang="hu-HU" dirty="0"/>
          </a:p>
          <a:p>
            <a:r>
              <a:rPr lang="hu-HU" dirty="0" err="1"/>
              <a:t>coordinate</a:t>
            </a:r>
            <a:r>
              <a:rPr lang="hu-HU" dirty="0"/>
              <a:t> </a:t>
            </a:r>
            <a:r>
              <a:rPr lang="hu-HU" dirty="0" err="1"/>
              <a:t>annotation</a:t>
            </a:r>
            <a:r>
              <a:rPr lang="hu-HU" dirty="0"/>
              <a:t> </a:t>
            </a:r>
            <a:r>
              <a:rPr lang="hu-HU" dirty="0" err="1"/>
              <a:t>properties</a:t>
            </a:r>
            <a:endParaRPr lang="hu-HU" dirty="0"/>
          </a:p>
          <a:p>
            <a:pPr lvl="1"/>
            <a:r>
              <a:rPr lang="en-US" dirty="0"/>
              <a:t>format: decimal, DM, DMS; with or without suffix</a:t>
            </a:r>
          </a:p>
          <a:p>
            <a:pPr lvl="1"/>
            <a:r>
              <a:rPr lang="en-US" dirty="0"/>
              <a:t>per side: display or not, outside/inside, rotation</a:t>
            </a:r>
          </a:p>
          <a:p>
            <a:pPr lvl="1"/>
            <a:r>
              <a:rPr lang="en-US" dirty="0"/>
              <a:t>number of decimal places</a:t>
            </a:r>
            <a:endParaRPr lang="hu-HU" dirty="0"/>
          </a:p>
        </p:txBody>
      </p:sp>
      <p:sp>
        <p:nvSpPr>
          <p:cNvPr id="4" name="Dátum helye 3">
            <a:extLst>
              <a:ext uri="{FF2B5EF4-FFF2-40B4-BE49-F238E27FC236}">
                <a16:creationId xmlns:a16="http://schemas.microsoft.com/office/drawing/2014/main" id="{F8D315D0-5620-0BA6-4365-665271A4B86A}"/>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7" name="Téglalap 6">
            <a:extLst>
              <a:ext uri="{FF2B5EF4-FFF2-40B4-BE49-F238E27FC236}">
                <a16:creationId xmlns:a16="http://schemas.microsoft.com/office/drawing/2014/main" id="{75B9BA91-4E9C-DDB7-DBB9-13D0BDEAF2F2}"/>
              </a:ext>
            </a:extLst>
          </p:cNvPr>
          <p:cNvSpPr/>
          <p:nvPr/>
        </p:nvSpPr>
        <p:spPr>
          <a:xfrm flipV="1">
            <a:off x="8476344" y="4699000"/>
            <a:ext cx="3499755" cy="2667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5" name="Kép 4">
            <a:extLst>
              <a:ext uri="{FF2B5EF4-FFF2-40B4-BE49-F238E27FC236}">
                <a16:creationId xmlns:a16="http://schemas.microsoft.com/office/drawing/2014/main" id="{3536073A-3179-FCB1-945B-ADCAECC26491}"/>
              </a:ext>
            </a:extLst>
          </p:cNvPr>
          <p:cNvPicPr>
            <a:picLocks noChangeAspect="1"/>
          </p:cNvPicPr>
          <p:nvPr/>
        </p:nvPicPr>
        <p:blipFill>
          <a:blip r:embed="rId3"/>
          <a:srcRect l="17981" t="64555" r="14768" b="11743"/>
          <a:stretch>
            <a:fillRect/>
          </a:stretch>
        </p:blipFill>
        <p:spPr>
          <a:xfrm>
            <a:off x="8814097" y="2870200"/>
            <a:ext cx="939801" cy="139700"/>
          </a:xfrm>
          <a:prstGeom prst="rect">
            <a:avLst/>
          </a:prstGeom>
        </p:spPr>
      </p:pic>
      <p:pic>
        <p:nvPicPr>
          <p:cNvPr id="6" name="Kép 5">
            <a:extLst>
              <a:ext uri="{FF2B5EF4-FFF2-40B4-BE49-F238E27FC236}">
                <a16:creationId xmlns:a16="http://schemas.microsoft.com/office/drawing/2014/main" id="{68D43149-83B7-A89E-A179-A9AD3FFD8EF0}"/>
              </a:ext>
            </a:extLst>
          </p:cNvPr>
          <p:cNvPicPr>
            <a:picLocks noChangeAspect="1"/>
          </p:cNvPicPr>
          <p:nvPr/>
        </p:nvPicPr>
        <p:blipFill>
          <a:blip r:embed="rId3"/>
          <a:srcRect l="17981" t="64555" r="14768" b="11743"/>
          <a:stretch>
            <a:fillRect/>
          </a:stretch>
        </p:blipFill>
        <p:spPr>
          <a:xfrm>
            <a:off x="8814096" y="2570560"/>
            <a:ext cx="939801" cy="139700"/>
          </a:xfrm>
          <a:prstGeom prst="rect">
            <a:avLst/>
          </a:prstGeom>
        </p:spPr>
      </p:pic>
    </p:spTree>
    <p:extLst>
      <p:ext uri="{BB962C8B-B14F-4D97-AF65-F5344CB8AC3E}">
        <p14:creationId xmlns:p14="http://schemas.microsoft.com/office/powerpoint/2010/main" val="15599351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BFC3F-82A8-80D5-8A8B-3D5D2F229418}"/>
            </a:ext>
          </a:extLst>
        </p:cNvPr>
        <p:cNvGrpSpPr/>
        <p:nvPr/>
      </p:nvGrpSpPr>
      <p:grpSpPr>
        <a:xfrm>
          <a:off x="0" y="0"/>
          <a:ext cx="0" cy="0"/>
          <a:chOff x="0" y="0"/>
          <a:chExt cx="0" cy="0"/>
        </a:xfrm>
      </p:grpSpPr>
      <p:pic>
        <p:nvPicPr>
          <p:cNvPr id="8" name="Kép 7">
            <a:extLst>
              <a:ext uri="{FF2B5EF4-FFF2-40B4-BE49-F238E27FC236}">
                <a16:creationId xmlns:a16="http://schemas.microsoft.com/office/drawing/2014/main" id="{7CEE1EB4-5C04-F98B-E2C1-9F87631CC0EF}"/>
              </a:ext>
            </a:extLst>
          </p:cNvPr>
          <p:cNvPicPr>
            <a:picLocks noChangeAspect="1"/>
          </p:cNvPicPr>
          <p:nvPr/>
        </p:nvPicPr>
        <p:blipFill>
          <a:blip r:embed="rId2"/>
          <a:stretch>
            <a:fillRect/>
          </a:stretch>
        </p:blipFill>
        <p:spPr>
          <a:xfrm>
            <a:off x="8395298" y="1422401"/>
            <a:ext cx="3657001" cy="4724400"/>
          </a:xfrm>
          <a:prstGeom prst="rect">
            <a:avLst/>
          </a:prstGeom>
          <a:ln>
            <a:solidFill>
              <a:schemeClr val="tx1"/>
            </a:solidFill>
          </a:ln>
        </p:spPr>
      </p:pic>
      <p:sp>
        <p:nvSpPr>
          <p:cNvPr id="2" name="Cím 1">
            <a:extLst>
              <a:ext uri="{FF2B5EF4-FFF2-40B4-BE49-F238E27FC236}">
                <a16:creationId xmlns:a16="http://schemas.microsoft.com/office/drawing/2014/main" id="{DD6230B4-0A4B-3E4A-2BE8-3860D4E0FBB1}"/>
              </a:ext>
            </a:extLst>
          </p:cNvPr>
          <p:cNvSpPr>
            <a:spLocks noGrp="1"/>
          </p:cNvSpPr>
          <p:nvPr>
            <p:ph type="title"/>
          </p:nvPr>
        </p:nvSpPr>
        <p:spPr/>
        <p:txBody>
          <a:bodyPr/>
          <a:lstStyle/>
          <a:p>
            <a:r>
              <a:rPr lang="en-US" dirty="0"/>
              <a:t>Map – grid, frame and coordinate</a:t>
            </a:r>
            <a:r>
              <a:rPr lang="hu-HU" dirty="0"/>
              <a:t>s</a:t>
            </a:r>
          </a:p>
        </p:txBody>
      </p:sp>
      <p:sp>
        <p:nvSpPr>
          <p:cNvPr id="3" name="Tartalom helye 2">
            <a:extLst>
              <a:ext uri="{FF2B5EF4-FFF2-40B4-BE49-F238E27FC236}">
                <a16:creationId xmlns:a16="http://schemas.microsoft.com/office/drawing/2014/main" id="{D3DC1316-EA0C-56A3-E05C-609F871406B9}"/>
              </a:ext>
            </a:extLst>
          </p:cNvPr>
          <p:cNvSpPr>
            <a:spLocks noGrp="1"/>
          </p:cNvSpPr>
          <p:nvPr>
            <p:ph idx="1"/>
          </p:nvPr>
        </p:nvSpPr>
        <p:spPr>
          <a:xfrm>
            <a:off x="838200" y="1422400"/>
            <a:ext cx="7557098" cy="4754563"/>
          </a:xfrm>
        </p:spPr>
        <p:txBody>
          <a:bodyPr/>
          <a:lstStyle/>
          <a:p>
            <a:r>
              <a:rPr lang="hu-HU" dirty="0" err="1"/>
              <a:t>grid</a:t>
            </a:r>
            <a:r>
              <a:rPr lang="hu-HU" dirty="0"/>
              <a:t> </a:t>
            </a:r>
            <a:r>
              <a:rPr lang="hu-HU" dirty="0" err="1"/>
              <a:t>properties</a:t>
            </a:r>
            <a:endParaRPr lang="hu-HU" dirty="0"/>
          </a:p>
          <a:p>
            <a:pPr lvl="1"/>
            <a:r>
              <a:rPr lang="en-US" dirty="0"/>
              <a:t>type</a:t>
            </a:r>
          </a:p>
          <a:p>
            <a:pPr lvl="1"/>
            <a:r>
              <a:rPr lang="en-US" dirty="0"/>
              <a:t>coordinate reference system</a:t>
            </a:r>
          </a:p>
          <a:p>
            <a:pPr lvl="1"/>
            <a:r>
              <a:rPr lang="en-US" dirty="0"/>
              <a:t>interval and its unit</a:t>
            </a:r>
          </a:p>
          <a:p>
            <a:pPr lvl="1"/>
            <a:r>
              <a:rPr lang="en-US" dirty="0"/>
              <a:t>style</a:t>
            </a:r>
            <a:endParaRPr lang="hu-HU" dirty="0"/>
          </a:p>
          <a:p>
            <a:r>
              <a:rPr lang="hu-HU" dirty="0" err="1"/>
              <a:t>frame</a:t>
            </a:r>
            <a:r>
              <a:rPr lang="hu-HU" dirty="0"/>
              <a:t> </a:t>
            </a:r>
            <a:r>
              <a:rPr lang="hu-HU" dirty="0" err="1"/>
              <a:t>properties</a:t>
            </a:r>
            <a:endParaRPr lang="hu-HU" dirty="0"/>
          </a:p>
          <a:p>
            <a:pPr lvl="1"/>
            <a:r>
              <a:rPr lang="en-US" dirty="0"/>
              <a:t>type ("zebra", line with ticks, simple line)</a:t>
            </a:r>
          </a:p>
          <a:p>
            <a:pPr lvl="1"/>
            <a:r>
              <a:rPr lang="en-US" dirty="0">
                <a:solidFill>
                  <a:srgbClr val="FF0000"/>
                </a:solidFill>
              </a:rPr>
              <a:t>style settings</a:t>
            </a:r>
            <a:endParaRPr lang="hu-HU" dirty="0">
              <a:solidFill>
                <a:srgbClr val="FF0000"/>
              </a:solidFill>
            </a:endParaRPr>
          </a:p>
          <a:p>
            <a:r>
              <a:rPr lang="hu-HU" dirty="0" err="1"/>
              <a:t>coordinate</a:t>
            </a:r>
            <a:r>
              <a:rPr lang="hu-HU" dirty="0"/>
              <a:t> </a:t>
            </a:r>
            <a:r>
              <a:rPr lang="hu-HU" dirty="0" err="1"/>
              <a:t>annotation</a:t>
            </a:r>
            <a:r>
              <a:rPr lang="hu-HU" dirty="0"/>
              <a:t> </a:t>
            </a:r>
            <a:r>
              <a:rPr lang="hu-HU" dirty="0" err="1"/>
              <a:t>properties</a:t>
            </a:r>
            <a:endParaRPr lang="hu-HU" dirty="0"/>
          </a:p>
          <a:p>
            <a:pPr lvl="1"/>
            <a:r>
              <a:rPr lang="en-US" dirty="0"/>
              <a:t>format: decimal, DM, DMS; with or without suffix</a:t>
            </a:r>
          </a:p>
          <a:p>
            <a:pPr lvl="1"/>
            <a:r>
              <a:rPr lang="en-US" dirty="0"/>
              <a:t>per side: display or not, outside/inside, rotation</a:t>
            </a:r>
          </a:p>
          <a:p>
            <a:pPr lvl="1"/>
            <a:r>
              <a:rPr lang="en-US" dirty="0"/>
              <a:t>number of decimal places</a:t>
            </a:r>
            <a:endParaRPr lang="hu-HU" dirty="0"/>
          </a:p>
        </p:txBody>
      </p:sp>
      <p:sp>
        <p:nvSpPr>
          <p:cNvPr id="4" name="Dátum helye 3">
            <a:extLst>
              <a:ext uri="{FF2B5EF4-FFF2-40B4-BE49-F238E27FC236}">
                <a16:creationId xmlns:a16="http://schemas.microsoft.com/office/drawing/2014/main" id="{B21A0EE2-576A-153D-D396-63A36710D748}"/>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7" name="Téglalap 6">
            <a:extLst>
              <a:ext uri="{FF2B5EF4-FFF2-40B4-BE49-F238E27FC236}">
                <a16:creationId xmlns:a16="http://schemas.microsoft.com/office/drawing/2014/main" id="{E2488E28-F6EA-E635-B6A2-167206E835E9}"/>
              </a:ext>
            </a:extLst>
          </p:cNvPr>
          <p:cNvSpPr/>
          <p:nvPr/>
        </p:nvSpPr>
        <p:spPr>
          <a:xfrm flipV="1">
            <a:off x="8476344" y="4949190"/>
            <a:ext cx="3499755" cy="11658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5" name="Kép 4">
            <a:extLst>
              <a:ext uri="{FF2B5EF4-FFF2-40B4-BE49-F238E27FC236}">
                <a16:creationId xmlns:a16="http://schemas.microsoft.com/office/drawing/2014/main" id="{BDCB4F88-3785-1309-BD90-DD47E01AEC1B}"/>
              </a:ext>
            </a:extLst>
          </p:cNvPr>
          <p:cNvPicPr>
            <a:picLocks noChangeAspect="1"/>
          </p:cNvPicPr>
          <p:nvPr/>
        </p:nvPicPr>
        <p:blipFill>
          <a:blip r:embed="rId3"/>
          <a:srcRect l="17981" t="64555" r="14768" b="11743"/>
          <a:stretch>
            <a:fillRect/>
          </a:stretch>
        </p:blipFill>
        <p:spPr>
          <a:xfrm>
            <a:off x="8814097" y="2870200"/>
            <a:ext cx="939801" cy="139700"/>
          </a:xfrm>
          <a:prstGeom prst="rect">
            <a:avLst/>
          </a:prstGeom>
        </p:spPr>
      </p:pic>
      <p:pic>
        <p:nvPicPr>
          <p:cNvPr id="6" name="Kép 5">
            <a:extLst>
              <a:ext uri="{FF2B5EF4-FFF2-40B4-BE49-F238E27FC236}">
                <a16:creationId xmlns:a16="http://schemas.microsoft.com/office/drawing/2014/main" id="{58BF2114-2AE3-768E-C154-B502F62704FF}"/>
              </a:ext>
            </a:extLst>
          </p:cNvPr>
          <p:cNvPicPr>
            <a:picLocks noChangeAspect="1"/>
          </p:cNvPicPr>
          <p:nvPr/>
        </p:nvPicPr>
        <p:blipFill>
          <a:blip r:embed="rId3"/>
          <a:srcRect l="17981" t="64555" r="14768" b="11743"/>
          <a:stretch>
            <a:fillRect/>
          </a:stretch>
        </p:blipFill>
        <p:spPr>
          <a:xfrm>
            <a:off x="8814096" y="2570560"/>
            <a:ext cx="939801" cy="139700"/>
          </a:xfrm>
          <a:prstGeom prst="rect">
            <a:avLst/>
          </a:prstGeom>
        </p:spPr>
      </p:pic>
    </p:spTree>
    <p:extLst>
      <p:ext uri="{BB962C8B-B14F-4D97-AF65-F5344CB8AC3E}">
        <p14:creationId xmlns:p14="http://schemas.microsoft.com/office/powerpoint/2010/main" val="29486729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E1453-5EC4-3D91-A20D-8C0F24ECE814}"/>
            </a:ext>
          </a:extLst>
        </p:cNvPr>
        <p:cNvGrpSpPr/>
        <p:nvPr/>
      </p:nvGrpSpPr>
      <p:grpSpPr>
        <a:xfrm>
          <a:off x="0" y="0"/>
          <a:ext cx="0" cy="0"/>
          <a:chOff x="0" y="0"/>
          <a:chExt cx="0" cy="0"/>
        </a:xfrm>
      </p:grpSpPr>
      <p:pic>
        <p:nvPicPr>
          <p:cNvPr id="7" name="Kép 6">
            <a:extLst>
              <a:ext uri="{FF2B5EF4-FFF2-40B4-BE49-F238E27FC236}">
                <a16:creationId xmlns:a16="http://schemas.microsoft.com/office/drawing/2014/main" id="{F307B18B-7519-9C2A-6C19-7C470A3F1263}"/>
              </a:ext>
            </a:extLst>
          </p:cNvPr>
          <p:cNvPicPr>
            <a:picLocks noChangeAspect="1"/>
          </p:cNvPicPr>
          <p:nvPr/>
        </p:nvPicPr>
        <p:blipFill>
          <a:blip r:embed="rId2"/>
          <a:stretch>
            <a:fillRect/>
          </a:stretch>
        </p:blipFill>
        <p:spPr>
          <a:xfrm>
            <a:off x="8461025" y="1422401"/>
            <a:ext cx="3591275" cy="4724400"/>
          </a:xfrm>
          <a:prstGeom prst="rect">
            <a:avLst/>
          </a:prstGeom>
          <a:ln>
            <a:solidFill>
              <a:schemeClr val="tx1"/>
            </a:solidFill>
          </a:ln>
        </p:spPr>
      </p:pic>
      <p:sp>
        <p:nvSpPr>
          <p:cNvPr id="2" name="Cím 1">
            <a:extLst>
              <a:ext uri="{FF2B5EF4-FFF2-40B4-BE49-F238E27FC236}">
                <a16:creationId xmlns:a16="http://schemas.microsoft.com/office/drawing/2014/main" id="{0135F8A3-5E36-419B-85FD-C63CDE8B1CC9}"/>
              </a:ext>
            </a:extLst>
          </p:cNvPr>
          <p:cNvSpPr>
            <a:spLocks noGrp="1"/>
          </p:cNvSpPr>
          <p:nvPr>
            <p:ph type="title"/>
          </p:nvPr>
        </p:nvSpPr>
        <p:spPr/>
        <p:txBody>
          <a:bodyPr/>
          <a:lstStyle/>
          <a:p>
            <a:r>
              <a:rPr lang="en-US" dirty="0"/>
              <a:t>Map – grid, frame and coordinate</a:t>
            </a:r>
            <a:r>
              <a:rPr lang="hu-HU" dirty="0"/>
              <a:t>s</a:t>
            </a:r>
          </a:p>
        </p:txBody>
      </p:sp>
      <p:sp>
        <p:nvSpPr>
          <p:cNvPr id="3" name="Tartalom helye 2">
            <a:extLst>
              <a:ext uri="{FF2B5EF4-FFF2-40B4-BE49-F238E27FC236}">
                <a16:creationId xmlns:a16="http://schemas.microsoft.com/office/drawing/2014/main" id="{E442ED23-FD5A-88C9-8588-0F68D8B13D02}"/>
              </a:ext>
            </a:extLst>
          </p:cNvPr>
          <p:cNvSpPr>
            <a:spLocks noGrp="1"/>
          </p:cNvSpPr>
          <p:nvPr>
            <p:ph idx="1"/>
          </p:nvPr>
        </p:nvSpPr>
        <p:spPr>
          <a:xfrm>
            <a:off x="838200" y="1422400"/>
            <a:ext cx="7622825" cy="4754563"/>
          </a:xfrm>
        </p:spPr>
        <p:txBody>
          <a:bodyPr/>
          <a:lstStyle/>
          <a:p>
            <a:r>
              <a:rPr lang="hu-HU" dirty="0" err="1"/>
              <a:t>grid</a:t>
            </a:r>
            <a:r>
              <a:rPr lang="hu-HU" dirty="0"/>
              <a:t> </a:t>
            </a:r>
            <a:r>
              <a:rPr lang="hu-HU" dirty="0" err="1"/>
              <a:t>properties</a:t>
            </a:r>
            <a:endParaRPr lang="hu-HU" dirty="0"/>
          </a:p>
          <a:p>
            <a:pPr lvl="1"/>
            <a:r>
              <a:rPr lang="en-US" dirty="0"/>
              <a:t>type</a:t>
            </a:r>
          </a:p>
          <a:p>
            <a:pPr lvl="1"/>
            <a:r>
              <a:rPr lang="en-US" dirty="0"/>
              <a:t>coordinate reference system</a:t>
            </a:r>
          </a:p>
          <a:p>
            <a:pPr lvl="1"/>
            <a:r>
              <a:rPr lang="en-US" dirty="0"/>
              <a:t>interval and its unit</a:t>
            </a:r>
          </a:p>
          <a:p>
            <a:pPr lvl="1"/>
            <a:r>
              <a:rPr lang="en-US" dirty="0"/>
              <a:t>style</a:t>
            </a:r>
            <a:endParaRPr lang="hu-HU" dirty="0"/>
          </a:p>
          <a:p>
            <a:r>
              <a:rPr lang="hu-HU" dirty="0" err="1"/>
              <a:t>frame</a:t>
            </a:r>
            <a:r>
              <a:rPr lang="hu-HU" dirty="0"/>
              <a:t> </a:t>
            </a:r>
            <a:r>
              <a:rPr lang="hu-HU" dirty="0" err="1"/>
              <a:t>properties</a:t>
            </a:r>
            <a:endParaRPr lang="hu-HU" dirty="0"/>
          </a:p>
          <a:p>
            <a:pPr lvl="1"/>
            <a:r>
              <a:rPr lang="en-US" dirty="0"/>
              <a:t>type ("zebra", line with ticks, simple line)</a:t>
            </a:r>
          </a:p>
          <a:p>
            <a:pPr lvl="1"/>
            <a:r>
              <a:rPr lang="en-US" dirty="0"/>
              <a:t>style settings</a:t>
            </a:r>
            <a:endParaRPr lang="hu-HU" dirty="0"/>
          </a:p>
          <a:p>
            <a:r>
              <a:rPr lang="hu-HU" dirty="0" err="1"/>
              <a:t>coordinate</a:t>
            </a:r>
            <a:r>
              <a:rPr lang="hu-HU" dirty="0"/>
              <a:t> </a:t>
            </a:r>
            <a:r>
              <a:rPr lang="hu-HU" dirty="0" err="1"/>
              <a:t>annotation</a:t>
            </a:r>
            <a:r>
              <a:rPr lang="hu-HU" dirty="0"/>
              <a:t> </a:t>
            </a:r>
            <a:r>
              <a:rPr lang="hu-HU" dirty="0" err="1"/>
              <a:t>properties</a:t>
            </a:r>
            <a:endParaRPr lang="hu-HU" dirty="0"/>
          </a:p>
          <a:p>
            <a:pPr lvl="1"/>
            <a:r>
              <a:rPr lang="en-US" dirty="0">
                <a:solidFill>
                  <a:srgbClr val="FF0000"/>
                </a:solidFill>
              </a:rPr>
              <a:t>format: decimal, DM, DMS; with or without suffix</a:t>
            </a:r>
          </a:p>
          <a:p>
            <a:pPr lvl="1"/>
            <a:r>
              <a:rPr lang="en-US" dirty="0"/>
              <a:t>per side: display or not, outside/inside, rotation</a:t>
            </a:r>
          </a:p>
          <a:p>
            <a:pPr lvl="1"/>
            <a:r>
              <a:rPr lang="en-US" dirty="0"/>
              <a:t>number of decimal places</a:t>
            </a:r>
            <a:endParaRPr lang="hu-HU" dirty="0"/>
          </a:p>
        </p:txBody>
      </p:sp>
      <p:sp>
        <p:nvSpPr>
          <p:cNvPr id="4" name="Dátum helye 3">
            <a:extLst>
              <a:ext uri="{FF2B5EF4-FFF2-40B4-BE49-F238E27FC236}">
                <a16:creationId xmlns:a16="http://schemas.microsoft.com/office/drawing/2014/main" id="{515A2483-2067-164C-305C-B2A2E57324E8}"/>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FE7EFB7B-AAA2-78F2-5D14-C5DAC75DEDFA}"/>
              </a:ext>
            </a:extLst>
          </p:cNvPr>
          <p:cNvSpPr/>
          <p:nvPr/>
        </p:nvSpPr>
        <p:spPr>
          <a:xfrm flipV="1">
            <a:off x="8540496" y="1723390"/>
            <a:ext cx="3435603" cy="2667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483083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54FE8-C083-4FC5-18CB-EF22E2D3CBE3}"/>
            </a:ext>
          </a:extLst>
        </p:cNvPr>
        <p:cNvGrpSpPr/>
        <p:nvPr/>
      </p:nvGrpSpPr>
      <p:grpSpPr>
        <a:xfrm>
          <a:off x="0" y="0"/>
          <a:ext cx="0" cy="0"/>
          <a:chOff x="0" y="0"/>
          <a:chExt cx="0" cy="0"/>
        </a:xfrm>
      </p:grpSpPr>
      <p:pic>
        <p:nvPicPr>
          <p:cNvPr id="7" name="Kép 6">
            <a:extLst>
              <a:ext uri="{FF2B5EF4-FFF2-40B4-BE49-F238E27FC236}">
                <a16:creationId xmlns:a16="http://schemas.microsoft.com/office/drawing/2014/main" id="{1DE1103A-D2F6-9678-E270-991FFD9FD8D8}"/>
              </a:ext>
            </a:extLst>
          </p:cNvPr>
          <p:cNvPicPr>
            <a:picLocks noChangeAspect="1"/>
          </p:cNvPicPr>
          <p:nvPr/>
        </p:nvPicPr>
        <p:blipFill>
          <a:blip r:embed="rId2"/>
          <a:stretch>
            <a:fillRect/>
          </a:stretch>
        </p:blipFill>
        <p:spPr>
          <a:xfrm>
            <a:off x="8461025" y="1422401"/>
            <a:ext cx="3591275" cy="4724400"/>
          </a:xfrm>
          <a:prstGeom prst="rect">
            <a:avLst/>
          </a:prstGeom>
          <a:ln>
            <a:solidFill>
              <a:schemeClr val="tx1"/>
            </a:solidFill>
          </a:ln>
        </p:spPr>
      </p:pic>
      <p:sp>
        <p:nvSpPr>
          <p:cNvPr id="2" name="Cím 1">
            <a:extLst>
              <a:ext uri="{FF2B5EF4-FFF2-40B4-BE49-F238E27FC236}">
                <a16:creationId xmlns:a16="http://schemas.microsoft.com/office/drawing/2014/main" id="{93B2BACC-06A5-4B6C-C062-B4A52153FDAA}"/>
              </a:ext>
            </a:extLst>
          </p:cNvPr>
          <p:cNvSpPr>
            <a:spLocks noGrp="1"/>
          </p:cNvSpPr>
          <p:nvPr>
            <p:ph type="title"/>
          </p:nvPr>
        </p:nvSpPr>
        <p:spPr/>
        <p:txBody>
          <a:bodyPr/>
          <a:lstStyle/>
          <a:p>
            <a:r>
              <a:rPr lang="en-US" dirty="0"/>
              <a:t>Map – grid, frame and coordinate</a:t>
            </a:r>
            <a:r>
              <a:rPr lang="hu-HU" dirty="0"/>
              <a:t>s</a:t>
            </a:r>
          </a:p>
        </p:txBody>
      </p:sp>
      <p:sp>
        <p:nvSpPr>
          <p:cNvPr id="3" name="Tartalom helye 2">
            <a:extLst>
              <a:ext uri="{FF2B5EF4-FFF2-40B4-BE49-F238E27FC236}">
                <a16:creationId xmlns:a16="http://schemas.microsoft.com/office/drawing/2014/main" id="{3CC9A6EB-6C8C-2C79-5778-A26EFB73DC0C}"/>
              </a:ext>
            </a:extLst>
          </p:cNvPr>
          <p:cNvSpPr>
            <a:spLocks noGrp="1"/>
          </p:cNvSpPr>
          <p:nvPr>
            <p:ph idx="1"/>
          </p:nvPr>
        </p:nvSpPr>
        <p:spPr>
          <a:xfrm>
            <a:off x="838200" y="1422400"/>
            <a:ext cx="7622825" cy="4754563"/>
          </a:xfrm>
        </p:spPr>
        <p:txBody>
          <a:bodyPr/>
          <a:lstStyle/>
          <a:p>
            <a:r>
              <a:rPr lang="hu-HU" dirty="0" err="1"/>
              <a:t>grid</a:t>
            </a:r>
            <a:r>
              <a:rPr lang="hu-HU" dirty="0"/>
              <a:t> </a:t>
            </a:r>
            <a:r>
              <a:rPr lang="hu-HU" dirty="0" err="1"/>
              <a:t>properties</a:t>
            </a:r>
            <a:endParaRPr lang="hu-HU" dirty="0"/>
          </a:p>
          <a:p>
            <a:pPr lvl="1"/>
            <a:r>
              <a:rPr lang="en-US" dirty="0"/>
              <a:t>type</a:t>
            </a:r>
          </a:p>
          <a:p>
            <a:pPr lvl="1"/>
            <a:r>
              <a:rPr lang="en-US" dirty="0"/>
              <a:t>coordinate reference system</a:t>
            </a:r>
          </a:p>
          <a:p>
            <a:pPr lvl="1"/>
            <a:r>
              <a:rPr lang="en-US" dirty="0"/>
              <a:t>interval and its unit</a:t>
            </a:r>
          </a:p>
          <a:p>
            <a:pPr lvl="1"/>
            <a:r>
              <a:rPr lang="en-US" dirty="0"/>
              <a:t>style</a:t>
            </a:r>
            <a:endParaRPr lang="hu-HU" dirty="0"/>
          </a:p>
          <a:p>
            <a:r>
              <a:rPr lang="hu-HU" dirty="0" err="1"/>
              <a:t>frame</a:t>
            </a:r>
            <a:r>
              <a:rPr lang="hu-HU" dirty="0"/>
              <a:t> </a:t>
            </a:r>
            <a:r>
              <a:rPr lang="hu-HU" dirty="0" err="1"/>
              <a:t>properties</a:t>
            </a:r>
            <a:endParaRPr lang="hu-HU" dirty="0"/>
          </a:p>
          <a:p>
            <a:pPr lvl="1"/>
            <a:r>
              <a:rPr lang="en-US" dirty="0"/>
              <a:t>type ("zebra", line with ticks, simple line)</a:t>
            </a:r>
          </a:p>
          <a:p>
            <a:pPr lvl="1"/>
            <a:r>
              <a:rPr lang="en-US" dirty="0"/>
              <a:t>style settings</a:t>
            </a:r>
            <a:endParaRPr lang="hu-HU" dirty="0"/>
          </a:p>
          <a:p>
            <a:r>
              <a:rPr lang="hu-HU" dirty="0" err="1"/>
              <a:t>coordinate</a:t>
            </a:r>
            <a:r>
              <a:rPr lang="hu-HU" dirty="0"/>
              <a:t> </a:t>
            </a:r>
            <a:r>
              <a:rPr lang="hu-HU" dirty="0" err="1"/>
              <a:t>annotation</a:t>
            </a:r>
            <a:r>
              <a:rPr lang="hu-HU" dirty="0"/>
              <a:t> </a:t>
            </a:r>
            <a:r>
              <a:rPr lang="hu-HU" dirty="0" err="1"/>
              <a:t>properties</a:t>
            </a:r>
            <a:endParaRPr lang="hu-HU" dirty="0"/>
          </a:p>
          <a:p>
            <a:pPr lvl="1"/>
            <a:r>
              <a:rPr lang="en-US" dirty="0"/>
              <a:t>format: decimal, DM, DMS; with or without suffix</a:t>
            </a:r>
          </a:p>
          <a:p>
            <a:pPr lvl="1"/>
            <a:r>
              <a:rPr lang="en-US" dirty="0">
                <a:solidFill>
                  <a:srgbClr val="FF0000"/>
                </a:solidFill>
              </a:rPr>
              <a:t>per side: display or not, outside/inside, rotation</a:t>
            </a:r>
          </a:p>
          <a:p>
            <a:pPr lvl="1"/>
            <a:r>
              <a:rPr lang="en-US" dirty="0"/>
              <a:t>number of decimal places</a:t>
            </a:r>
            <a:endParaRPr lang="hu-HU" dirty="0"/>
          </a:p>
        </p:txBody>
      </p:sp>
      <p:sp>
        <p:nvSpPr>
          <p:cNvPr id="4" name="Dátum helye 3">
            <a:extLst>
              <a:ext uri="{FF2B5EF4-FFF2-40B4-BE49-F238E27FC236}">
                <a16:creationId xmlns:a16="http://schemas.microsoft.com/office/drawing/2014/main" id="{FCAFEE2C-0B16-331E-0CBE-AA945992536F}"/>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1E72C8A6-3B64-1E35-47F7-2063FFCFE970}"/>
              </a:ext>
            </a:extLst>
          </p:cNvPr>
          <p:cNvSpPr/>
          <p:nvPr/>
        </p:nvSpPr>
        <p:spPr>
          <a:xfrm flipV="1">
            <a:off x="8540496" y="2000250"/>
            <a:ext cx="3435603" cy="323469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42327732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D2501-4449-F7B9-8AA7-D1A1B0A4DAA7}"/>
            </a:ext>
          </a:extLst>
        </p:cNvPr>
        <p:cNvGrpSpPr/>
        <p:nvPr/>
      </p:nvGrpSpPr>
      <p:grpSpPr>
        <a:xfrm>
          <a:off x="0" y="0"/>
          <a:ext cx="0" cy="0"/>
          <a:chOff x="0" y="0"/>
          <a:chExt cx="0" cy="0"/>
        </a:xfrm>
      </p:grpSpPr>
      <p:pic>
        <p:nvPicPr>
          <p:cNvPr id="7" name="Kép 6">
            <a:extLst>
              <a:ext uri="{FF2B5EF4-FFF2-40B4-BE49-F238E27FC236}">
                <a16:creationId xmlns:a16="http://schemas.microsoft.com/office/drawing/2014/main" id="{A426A2EB-7D6D-8FDA-E27C-E76926D05C82}"/>
              </a:ext>
            </a:extLst>
          </p:cNvPr>
          <p:cNvPicPr>
            <a:picLocks noChangeAspect="1"/>
          </p:cNvPicPr>
          <p:nvPr/>
        </p:nvPicPr>
        <p:blipFill>
          <a:blip r:embed="rId2"/>
          <a:stretch>
            <a:fillRect/>
          </a:stretch>
        </p:blipFill>
        <p:spPr>
          <a:xfrm>
            <a:off x="8461025" y="1422401"/>
            <a:ext cx="3591275" cy="4724400"/>
          </a:xfrm>
          <a:prstGeom prst="rect">
            <a:avLst/>
          </a:prstGeom>
          <a:ln>
            <a:solidFill>
              <a:schemeClr val="tx1"/>
            </a:solidFill>
          </a:ln>
        </p:spPr>
      </p:pic>
      <p:sp>
        <p:nvSpPr>
          <p:cNvPr id="2" name="Cím 1">
            <a:extLst>
              <a:ext uri="{FF2B5EF4-FFF2-40B4-BE49-F238E27FC236}">
                <a16:creationId xmlns:a16="http://schemas.microsoft.com/office/drawing/2014/main" id="{07833E66-9C15-1E09-E559-1F16EF56EBC0}"/>
              </a:ext>
            </a:extLst>
          </p:cNvPr>
          <p:cNvSpPr>
            <a:spLocks noGrp="1"/>
          </p:cNvSpPr>
          <p:nvPr>
            <p:ph type="title"/>
          </p:nvPr>
        </p:nvSpPr>
        <p:spPr/>
        <p:txBody>
          <a:bodyPr/>
          <a:lstStyle/>
          <a:p>
            <a:r>
              <a:rPr lang="en-US" dirty="0"/>
              <a:t>Map – grid, frame and coordinate</a:t>
            </a:r>
            <a:r>
              <a:rPr lang="hu-HU" dirty="0"/>
              <a:t>s</a:t>
            </a:r>
          </a:p>
        </p:txBody>
      </p:sp>
      <p:sp>
        <p:nvSpPr>
          <p:cNvPr id="3" name="Tartalom helye 2">
            <a:extLst>
              <a:ext uri="{FF2B5EF4-FFF2-40B4-BE49-F238E27FC236}">
                <a16:creationId xmlns:a16="http://schemas.microsoft.com/office/drawing/2014/main" id="{2530C294-C60B-4005-0273-7B70631F9648}"/>
              </a:ext>
            </a:extLst>
          </p:cNvPr>
          <p:cNvSpPr>
            <a:spLocks noGrp="1"/>
          </p:cNvSpPr>
          <p:nvPr>
            <p:ph idx="1"/>
          </p:nvPr>
        </p:nvSpPr>
        <p:spPr>
          <a:xfrm>
            <a:off x="838200" y="1422400"/>
            <a:ext cx="7622825" cy="4754563"/>
          </a:xfrm>
        </p:spPr>
        <p:txBody>
          <a:bodyPr/>
          <a:lstStyle/>
          <a:p>
            <a:r>
              <a:rPr lang="hu-HU" dirty="0" err="1"/>
              <a:t>grid</a:t>
            </a:r>
            <a:r>
              <a:rPr lang="hu-HU" dirty="0"/>
              <a:t> </a:t>
            </a:r>
            <a:r>
              <a:rPr lang="hu-HU" dirty="0" err="1"/>
              <a:t>properties</a:t>
            </a:r>
            <a:endParaRPr lang="hu-HU" dirty="0"/>
          </a:p>
          <a:p>
            <a:pPr lvl="1"/>
            <a:r>
              <a:rPr lang="en-US" dirty="0"/>
              <a:t>type</a:t>
            </a:r>
          </a:p>
          <a:p>
            <a:pPr lvl="1"/>
            <a:r>
              <a:rPr lang="en-US" dirty="0"/>
              <a:t>coordinate reference system</a:t>
            </a:r>
          </a:p>
          <a:p>
            <a:pPr lvl="1"/>
            <a:r>
              <a:rPr lang="en-US" dirty="0"/>
              <a:t>interval and its unit</a:t>
            </a:r>
          </a:p>
          <a:p>
            <a:pPr lvl="1"/>
            <a:r>
              <a:rPr lang="en-US" dirty="0"/>
              <a:t>style</a:t>
            </a:r>
            <a:endParaRPr lang="hu-HU" dirty="0"/>
          </a:p>
          <a:p>
            <a:r>
              <a:rPr lang="hu-HU" dirty="0" err="1"/>
              <a:t>frame</a:t>
            </a:r>
            <a:r>
              <a:rPr lang="hu-HU" dirty="0"/>
              <a:t> </a:t>
            </a:r>
            <a:r>
              <a:rPr lang="hu-HU" dirty="0" err="1"/>
              <a:t>properties</a:t>
            </a:r>
            <a:endParaRPr lang="hu-HU" dirty="0"/>
          </a:p>
          <a:p>
            <a:pPr lvl="1"/>
            <a:r>
              <a:rPr lang="en-US" dirty="0"/>
              <a:t>type ("zebra", line with ticks, simple line)</a:t>
            </a:r>
          </a:p>
          <a:p>
            <a:pPr lvl="1"/>
            <a:r>
              <a:rPr lang="en-US" dirty="0"/>
              <a:t>style settings</a:t>
            </a:r>
            <a:endParaRPr lang="hu-HU" dirty="0"/>
          </a:p>
          <a:p>
            <a:r>
              <a:rPr lang="hu-HU" dirty="0" err="1"/>
              <a:t>coordinate</a:t>
            </a:r>
            <a:r>
              <a:rPr lang="hu-HU" dirty="0"/>
              <a:t> </a:t>
            </a:r>
            <a:r>
              <a:rPr lang="hu-HU" dirty="0" err="1"/>
              <a:t>annotation</a:t>
            </a:r>
            <a:r>
              <a:rPr lang="hu-HU" dirty="0"/>
              <a:t> </a:t>
            </a:r>
            <a:r>
              <a:rPr lang="hu-HU" dirty="0" err="1"/>
              <a:t>properties</a:t>
            </a:r>
            <a:endParaRPr lang="hu-HU" dirty="0"/>
          </a:p>
          <a:p>
            <a:pPr lvl="1"/>
            <a:r>
              <a:rPr lang="en-US" dirty="0"/>
              <a:t>format: decimal, DM, DMS; with or without suffix</a:t>
            </a:r>
          </a:p>
          <a:p>
            <a:pPr lvl="1"/>
            <a:r>
              <a:rPr lang="en-US" dirty="0"/>
              <a:t>per side: display or not, outside/inside, rotation</a:t>
            </a:r>
          </a:p>
          <a:p>
            <a:pPr lvl="1"/>
            <a:r>
              <a:rPr lang="en-US" dirty="0">
                <a:solidFill>
                  <a:srgbClr val="FF0000"/>
                </a:solidFill>
              </a:rPr>
              <a:t>number of decimal places</a:t>
            </a:r>
            <a:endParaRPr lang="hu-HU" dirty="0">
              <a:solidFill>
                <a:srgbClr val="FF0000"/>
              </a:solidFill>
            </a:endParaRPr>
          </a:p>
        </p:txBody>
      </p:sp>
      <p:sp>
        <p:nvSpPr>
          <p:cNvPr id="4" name="Dátum helye 3">
            <a:extLst>
              <a:ext uri="{FF2B5EF4-FFF2-40B4-BE49-F238E27FC236}">
                <a16:creationId xmlns:a16="http://schemas.microsoft.com/office/drawing/2014/main" id="{6E6246AF-E18A-1B7F-EB77-E454535ADEEB}"/>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6FD42576-B6DA-D05C-00C0-F3BF60108F50}"/>
              </a:ext>
            </a:extLst>
          </p:cNvPr>
          <p:cNvSpPr/>
          <p:nvPr/>
        </p:nvSpPr>
        <p:spPr>
          <a:xfrm flipV="1">
            <a:off x="8540496" y="5850216"/>
            <a:ext cx="3435603" cy="2667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0667223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86D0B6C-85AA-1E3B-0605-6850FC8EA44A}"/>
              </a:ext>
            </a:extLst>
          </p:cNvPr>
          <p:cNvSpPr>
            <a:spLocks noGrp="1"/>
          </p:cNvSpPr>
          <p:nvPr>
            <p:ph type="title"/>
          </p:nvPr>
        </p:nvSpPr>
        <p:spPr/>
        <p:txBody>
          <a:bodyPr/>
          <a:lstStyle/>
          <a:p>
            <a:r>
              <a:rPr lang="hu-HU" dirty="0"/>
              <a:t>Map</a:t>
            </a:r>
          </a:p>
        </p:txBody>
      </p:sp>
      <p:sp>
        <p:nvSpPr>
          <p:cNvPr id="3" name="Tartalom helye 2">
            <a:extLst>
              <a:ext uri="{FF2B5EF4-FFF2-40B4-BE49-F238E27FC236}">
                <a16:creationId xmlns:a16="http://schemas.microsoft.com/office/drawing/2014/main" id="{50A5707A-5090-F5D1-212A-60319093541A}"/>
              </a:ext>
            </a:extLst>
          </p:cNvPr>
          <p:cNvSpPr>
            <a:spLocks noGrp="1"/>
          </p:cNvSpPr>
          <p:nvPr>
            <p:ph idx="1"/>
          </p:nvPr>
        </p:nvSpPr>
        <p:spPr>
          <a:xfrm>
            <a:off x="838200" y="1422400"/>
            <a:ext cx="4592250" cy="4754563"/>
          </a:xfrm>
        </p:spPr>
        <p:txBody>
          <a:bodyPr/>
          <a:lstStyle/>
          <a:p>
            <a:r>
              <a:rPr lang="hu-HU" dirty="0"/>
              <a:t>DEMO</a:t>
            </a:r>
          </a:p>
          <a:p>
            <a:pPr lvl="1"/>
            <a:r>
              <a:rPr lang="en-US" dirty="0"/>
              <a:t>create this map (►)</a:t>
            </a:r>
          </a:p>
          <a:p>
            <a:pPr lvl="1"/>
            <a:r>
              <a:rPr lang="en-US" dirty="0"/>
              <a:t>the scale should be M 1:50 000</a:t>
            </a:r>
          </a:p>
          <a:p>
            <a:pPr lvl="1"/>
            <a:r>
              <a:rPr lang="en-US" dirty="0"/>
              <a:t>apply a rotation of 5°</a:t>
            </a:r>
          </a:p>
          <a:p>
            <a:pPr lvl="1"/>
            <a:r>
              <a:rPr lang="en-US" dirty="0"/>
              <a:t>add a WGS-84 coordinate grid with an interval of 0.0166666667° (1′)</a:t>
            </a:r>
          </a:p>
          <a:p>
            <a:pPr lvl="1"/>
            <a:r>
              <a:rPr lang="en-US" dirty="0"/>
              <a:t>use a zebra-type frame</a:t>
            </a:r>
          </a:p>
          <a:p>
            <a:pPr lvl="1"/>
            <a:r>
              <a:rPr lang="en-US" dirty="0"/>
              <a:t>display coordinate annotations at the top and on the right side with </a:t>
            </a:r>
            <a:r>
              <a:rPr lang="hu-HU" dirty="0" err="1"/>
              <a:t>suffix</a:t>
            </a:r>
            <a:r>
              <a:rPr lang="en-US" dirty="0"/>
              <a:t>, in DM format as integers</a:t>
            </a:r>
            <a:endParaRPr lang="hu-HU" dirty="0"/>
          </a:p>
        </p:txBody>
      </p:sp>
      <p:sp>
        <p:nvSpPr>
          <p:cNvPr id="4" name="Dátum helye 3">
            <a:extLst>
              <a:ext uri="{FF2B5EF4-FFF2-40B4-BE49-F238E27FC236}">
                <a16:creationId xmlns:a16="http://schemas.microsoft.com/office/drawing/2014/main" id="{D73D4D44-9CB9-5C2E-CB0D-148F56200C46}"/>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7" name="Kép 6">
            <a:extLst>
              <a:ext uri="{FF2B5EF4-FFF2-40B4-BE49-F238E27FC236}">
                <a16:creationId xmlns:a16="http://schemas.microsoft.com/office/drawing/2014/main" id="{C221069A-075E-C9D5-2AFF-0CE62B90D105}"/>
              </a:ext>
            </a:extLst>
          </p:cNvPr>
          <p:cNvPicPr>
            <a:picLocks noChangeAspect="1"/>
          </p:cNvPicPr>
          <p:nvPr/>
        </p:nvPicPr>
        <p:blipFill>
          <a:blip r:embed="rId2"/>
          <a:stretch>
            <a:fillRect/>
          </a:stretch>
        </p:blipFill>
        <p:spPr>
          <a:xfrm>
            <a:off x="5430450" y="1435100"/>
            <a:ext cx="6600436" cy="4660900"/>
          </a:xfrm>
          <a:prstGeom prst="rect">
            <a:avLst/>
          </a:prstGeom>
          <a:ln>
            <a:solidFill>
              <a:schemeClr val="tx1"/>
            </a:solidFill>
          </a:ln>
        </p:spPr>
      </p:pic>
    </p:spTree>
    <p:extLst>
      <p:ext uri="{BB962C8B-B14F-4D97-AF65-F5344CB8AC3E}">
        <p14:creationId xmlns:p14="http://schemas.microsoft.com/office/powerpoint/2010/main" val="3971247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7E978FB-9223-2147-96FF-90717A8E0B0A}"/>
              </a:ext>
            </a:extLst>
          </p:cNvPr>
          <p:cNvSpPr>
            <a:spLocks noGrp="1"/>
          </p:cNvSpPr>
          <p:nvPr>
            <p:ph type="title"/>
          </p:nvPr>
        </p:nvSpPr>
        <p:spPr/>
        <p:txBody>
          <a:bodyPr/>
          <a:lstStyle/>
          <a:p>
            <a:r>
              <a:rPr lang="hu-HU" dirty="0" err="1"/>
              <a:t>Adding</a:t>
            </a:r>
            <a:r>
              <a:rPr lang="hu-HU" dirty="0"/>
              <a:t> an </a:t>
            </a:r>
            <a:r>
              <a:rPr lang="hu-HU" dirty="0" err="1"/>
              <a:t>inset</a:t>
            </a:r>
            <a:r>
              <a:rPr lang="hu-HU" dirty="0"/>
              <a:t> map</a:t>
            </a:r>
          </a:p>
        </p:txBody>
      </p:sp>
      <p:sp>
        <p:nvSpPr>
          <p:cNvPr id="3" name="Tartalom helye 2">
            <a:extLst>
              <a:ext uri="{FF2B5EF4-FFF2-40B4-BE49-F238E27FC236}">
                <a16:creationId xmlns:a16="http://schemas.microsoft.com/office/drawing/2014/main" id="{94E5DEEA-1C14-D2DF-F56F-EB6A921CC028}"/>
              </a:ext>
            </a:extLst>
          </p:cNvPr>
          <p:cNvSpPr>
            <a:spLocks noGrp="1"/>
          </p:cNvSpPr>
          <p:nvPr>
            <p:ph idx="1"/>
          </p:nvPr>
        </p:nvSpPr>
        <p:spPr>
          <a:xfrm>
            <a:off x="838200" y="1422400"/>
            <a:ext cx="6877048" cy="4754563"/>
          </a:xfrm>
        </p:spPr>
        <p:txBody>
          <a:bodyPr/>
          <a:lstStyle/>
          <a:p>
            <a:r>
              <a:rPr lang="en-US" dirty="0"/>
              <a:t>a print layout may contain multiple maps</a:t>
            </a:r>
            <a:endParaRPr lang="hu-HU" dirty="0"/>
          </a:p>
          <a:p>
            <a:pPr lvl="1"/>
            <a:r>
              <a:rPr lang="en-US" dirty="0"/>
              <a:t>typically complemented with a</a:t>
            </a:r>
            <a:r>
              <a:rPr lang="hu-HU" dirty="0"/>
              <a:t> </a:t>
            </a:r>
            <a:r>
              <a:rPr lang="hu-HU" dirty="0" err="1"/>
              <a:t>small</a:t>
            </a:r>
            <a:r>
              <a:rPr lang="en-US" dirty="0"/>
              <a:t> overview inset map</a:t>
            </a:r>
          </a:p>
          <a:p>
            <a:pPr lvl="1"/>
            <a:r>
              <a:rPr lang="en-US" dirty="0"/>
              <a:t>where the area shown on the main map is indicated with a rectangle</a:t>
            </a:r>
          </a:p>
          <a:p>
            <a:pPr lvl="1"/>
            <a:r>
              <a:rPr lang="en-US" dirty="0"/>
              <a:t>for this, layers are usually shown or hidden depending on scale</a:t>
            </a:r>
            <a:endParaRPr lang="hu-HU" dirty="0"/>
          </a:p>
        </p:txBody>
      </p:sp>
      <p:sp>
        <p:nvSpPr>
          <p:cNvPr id="4" name="Dátum helye 3">
            <a:extLst>
              <a:ext uri="{FF2B5EF4-FFF2-40B4-BE49-F238E27FC236}">
                <a16:creationId xmlns:a16="http://schemas.microsoft.com/office/drawing/2014/main" id="{9C7B9C9D-587E-1392-EC70-551A2058A9DB}"/>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6" name="Kép 5" descr="A képen szöveg, térkép, atlasz látható&#10;&#10;Előfordulhat, hogy a mesterséges intelligencia által létrehozott tartalom helytelen.">
            <a:extLst>
              <a:ext uri="{FF2B5EF4-FFF2-40B4-BE49-F238E27FC236}">
                <a16:creationId xmlns:a16="http://schemas.microsoft.com/office/drawing/2014/main" id="{F45464AC-A5E3-7E70-E507-46FE30D68F4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15248" y="3633362"/>
            <a:ext cx="4305301" cy="3044853"/>
          </a:xfrm>
          <a:prstGeom prst="rect">
            <a:avLst/>
          </a:prstGeom>
          <a:ln>
            <a:solidFill>
              <a:schemeClr val="tx1"/>
            </a:solidFill>
          </a:ln>
        </p:spPr>
      </p:pic>
      <p:pic>
        <p:nvPicPr>
          <p:cNvPr id="8" name="Kép 7" descr="A képen szöveg, térkép, atlasz, képernyőkép látható&#10;&#10;Előfordulhat, hogy a mesterséges intelligencia által létrehozott tartalom helytelen.">
            <a:extLst>
              <a:ext uri="{FF2B5EF4-FFF2-40B4-BE49-F238E27FC236}">
                <a16:creationId xmlns:a16="http://schemas.microsoft.com/office/drawing/2014/main" id="{91340229-E2E6-4FFC-5534-0E1E262952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715250" y="179784"/>
            <a:ext cx="4305300" cy="3320650"/>
          </a:xfrm>
          <a:prstGeom prst="rect">
            <a:avLst/>
          </a:prstGeom>
          <a:ln>
            <a:solidFill>
              <a:schemeClr val="tx1"/>
            </a:solidFill>
          </a:ln>
        </p:spPr>
      </p:pic>
    </p:spTree>
    <p:extLst>
      <p:ext uri="{BB962C8B-B14F-4D97-AF65-F5344CB8AC3E}">
        <p14:creationId xmlns:p14="http://schemas.microsoft.com/office/powerpoint/2010/main" val="9625047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6E06E-3348-DD32-42B8-1C0B1D89FA55}"/>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A87E11A1-1503-E798-A918-40CFBC24672D}"/>
              </a:ext>
            </a:extLst>
          </p:cNvPr>
          <p:cNvSpPr>
            <a:spLocks noGrp="1"/>
          </p:cNvSpPr>
          <p:nvPr>
            <p:ph type="title"/>
          </p:nvPr>
        </p:nvSpPr>
        <p:spPr/>
        <p:txBody>
          <a:bodyPr/>
          <a:lstStyle/>
          <a:p>
            <a:r>
              <a:rPr lang="hu-HU" dirty="0" err="1"/>
              <a:t>Adding</a:t>
            </a:r>
            <a:r>
              <a:rPr lang="hu-HU" dirty="0"/>
              <a:t> an </a:t>
            </a:r>
            <a:r>
              <a:rPr lang="hu-HU" dirty="0" err="1"/>
              <a:t>inset</a:t>
            </a:r>
            <a:r>
              <a:rPr lang="hu-HU" dirty="0"/>
              <a:t> map</a:t>
            </a:r>
          </a:p>
        </p:txBody>
      </p:sp>
      <p:sp>
        <p:nvSpPr>
          <p:cNvPr id="3" name="Tartalom helye 2">
            <a:extLst>
              <a:ext uri="{FF2B5EF4-FFF2-40B4-BE49-F238E27FC236}">
                <a16:creationId xmlns:a16="http://schemas.microsoft.com/office/drawing/2014/main" id="{68592105-2562-234B-42C6-E178EED07DEC}"/>
              </a:ext>
            </a:extLst>
          </p:cNvPr>
          <p:cNvSpPr>
            <a:spLocks noGrp="1"/>
          </p:cNvSpPr>
          <p:nvPr>
            <p:ph idx="1"/>
          </p:nvPr>
        </p:nvSpPr>
        <p:spPr>
          <a:xfrm>
            <a:off x="838200" y="1422400"/>
            <a:ext cx="6877048" cy="4754563"/>
          </a:xfrm>
        </p:spPr>
        <p:txBody>
          <a:bodyPr/>
          <a:lstStyle/>
          <a:p>
            <a:r>
              <a:rPr lang="en-US" dirty="0"/>
              <a:t>a print layout may contain multiple maps</a:t>
            </a:r>
            <a:endParaRPr lang="hu-HU" dirty="0"/>
          </a:p>
          <a:p>
            <a:pPr lvl="1"/>
            <a:r>
              <a:rPr lang="en-US" dirty="0"/>
              <a:t>typically complemented with a</a:t>
            </a:r>
            <a:r>
              <a:rPr lang="hu-HU" dirty="0"/>
              <a:t> </a:t>
            </a:r>
            <a:r>
              <a:rPr lang="hu-HU" dirty="0" err="1"/>
              <a:t>small</a:t>
            </a:r>
            <a:r>
              <a:rPr lang="en-US" dirty="0"/>
              <a:t> overview inset map</a:t>
            </a:r>
          </a:p>
          <a:p>
            <a:pPr lvl="1"/>
            <a:r>
              <a:rPr lang="en-US" dirty="0"/>
              <a:t>where the area shown on the main map is indicated with a rectangle</a:t>
            </a:r>
          </a:p>
          <a:p>
            <a:pPr lvl="1"/>
            <a:r>
              <a:rPr lang="en-US" dirty="0"/>
              <a:t>for this, layers are usually shown or hidden depending on scale</a:t>
            </a:r>
            <a:endParaRPr lang="hu-HU" dirty="0"/>
          </a:p>
          <a:p>
            <a:endParaRPr lang="hu-HU" dirty="0"/>
          </a:p>
        </p:txBody>
      </p:sp>
      <p:sp>
        <p:nvSpPr>
          <p:cNvPr id="4" name="Dátum helye 3">
            <a:extLst>
              <a:ext uri="{FF2B5EF4-FFF2-40B4-BE49-F238E27FC236}">
                <a16:creationId xmlns:a16="http://schemas.microsoft.com/office/drawing/2014/main" id="{D31E9751-EF23-4EA0-BEA5-5922E92CB84E}"/>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6" name="Kép 5" descr="A képen szöveg, térkép, atlasz látható&#10;&#10;Előfordulhat, hogy a mesterséges intelligencia által létrehozott tartalom helytelen.">
            <a:extLst>
              <a:ext uri="{FF2B5EF4-FFF2-40B4-BE49-F238E27FC236}">
                <a16:creationId xmlns:a16="http://schemas.microsoft.com/office/drawing/2014/main" id="{AC7F7E9E-6025-71CA-A82E-70BA3CAEE0E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15248" y="3633362"/>
            <a:ext cx="4305301" cy="3044853"/>
          </a:xfrm>
          <a:prstGeom prst="rect">
            <a:avLst/>
          </a:prstGeom>
          <a:ln>
            <a:solidFill>
              <a:schemeClr val="tx1"/>
            </a:solidFill>
          </a:ln>
        </p:spPr>
      </p:pic>
      <p:pic>
        <p:nvPicPr>
          <p:cNvPr id="8" name="Kép 7" descr="A képen szöveg, térkép, atlasz, képernyőkép látható&#10;&#10;Előfordulhat, hogy a mesterséges intelligencia által létrehozott tartalom helytelen.">
            <a:extLst>
              <a:ext uri="{FF2B5EF4-FFF2-40B4-BE49-F238E27FC236}">
                <a16:creationId xmlns:a16="http://schemas.microsoft.com/office/drawing/2014/main" id="{57F64966-5A7C-ED13-9842-D22E297B56E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715250" y="179784"/>
            <a:ext cx="4305300" cy="3320650"/>
          </a:xfrm>
          <a:prstGeom prst="rect">
            <a:avLst/>
          </a:prstGeom>
          <a:ln>
            <a:solidFill>
              <a:schemeClr val="tx1"/>
            </a:solidFill>
          </a:ln>
        </p:spPr>
      </p:pic>
      <p:sp>
        <p:nvSpPr>
          <p:cNvPr id="7" name="Téglalap 6">
            <a:extLst>
              <a:ext uri="{FF2B5EF4-FFF2-40B4-BE49-F238E27FC236}">
                <a16:creationId xmlns:a16="http://schemas.microsoft.com/office/drawing/2014/main" id="{6522D0A7-CD94-E69F-723F-D19E40506C3D}"/>
              </a:ext>
            </a:extLst>
          </p:cNvPr>
          <p:cNvSpPr/>
          <p:nvPr/>
        </p:nvSpPr>
        <p:spPr>
          <a:xfrm rot="1225821">
            <a:off x="3534548" y="3423771"/>
            <a:ext cx="2987293" cy="523220"/>
          </a:xfrm>
          <a:prstGeom prst="rect">
            <a:avLst/>
          </a:prstGeom>
          <a:noFill/>
          <a:ln>
            <a:solidFill>
              <a:srgbClr val="FFC000"/>
            </a:solidFill>
          </a:ln>
        </p:spPr>
        <p:txBody>
          <a:bodyPr wrap="none" lIns="91440" tIns="45720" rIns="91440" bIns="45720">
            <a:spAutoFit/>
          </a:bodyPr>
          <a:lstStyle/>
          <a:p>
            <a:pPr algn="ctr"/>
            <a:r>
              <a:rPr lang="hu-HU" sz="2800" b="1" dirty="0">
                <a:ln w="10160">
                  <a:solidFill>
                    <a:srgbClr val="FFC000"/>
                  </a:solidFill>
                  <a:prstDash val="solid"/>
                </a:ln>
                <a:solidFill>
                  <a:srgbClr val="FFFFFF"/>
                </a:solidFill>
                <a:effectLst>
                  <a:outerShdw blurRad="38100" dist="22860" dir="5400000" algn="tl" rotWithShape="0">
                    <a:srgbClr val="000000">
                      <a:alpha val="30000"/>
                    </a:srgbClr>
                  </a:outerShdw>
                </a:effectLst>
              </a:rPr>
              <a:t>– COMING SOON </a:t>
            </a:r>
            <a:r>
              <a:rPr lang="hu-HU" sz="2800" b="1" cap="none" spc="0" dirty="0">
                <a:ln w="10160">
                  <a:solidFill>
                    <a:srgbClr val="FFC000"/>
                  </a:solidFill>
                  <a:prstDash val="solid"/>
                </a:ln>
                <a:solidFill>
                  <a:srgbClr val="FFFFFF"/>
                </a:solidFill>
                <a:effectLst>
                  <a:outerShdw blurRad="38100" dist="22860" dir="5400000" algn="tl" rotWithShape="0">
                    <a:srgbClr val="000000">
                      <a:alpha val="30000"/>
                    </a:srgbClr>
                  </a:outerShdw>
                </a:effectLst>
              </a:rPr>
              <a:t>–</a:t>
            </a:r>
          </a:p>
        </p:txBody>
      </p:sp>
    </p:spTree>
    <p:extLst>
      <p:ext uri="{BB962C8B-B14F-4D97-AF65-F5344CB8AC3E}">
        <p14:creationId xmlns:p14="http://schemas.microsoft.com/office/powerpoint/2010/main" val="38652533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205BE-42C8-25C0-50F8-7A494D9C143F}"/>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799BFEF9-8342-7AF3-DC12-DE2D9A735491}"/>
              </a:ext>
            </a:extLst>
          </p:cNvPr>
          <p:cNvSpPr>
            <a:spLocks noGrp="1"/>
          </p:cNvSpPr>
          <p:nvPr>
            <p:ph type="title"/>
          </p:nvPr>
        </p:nvSpPr>
        <p:spPr/>
        <p:txBody>
          <a:bodyPr/>
          <a:lstStyle/>
          <a:p>
            <a:r>
              <a:rPr lang="hu-HU" dirty="0" err="1"/>
              <a:t>Adding</a:t>
            </a:r>
            <a:r>
              <a:rPr lang="hu-HU" dirty="0"/>
              <a:t> an </a:t>
            </a:r>
            <a:r>
              <a:rPr lang="hu-HU" dirty="0" err="1"/>
              <a:t>inset</a:t>
            </a:r>
            <a:r>
              <a:rPr lang="hu-HU" dirty="0"/>
              <a:t> map</a:t>
            </a:r>
          </a:p>
        </p:txBody>
      </p:sp>
      <p:sp>
        <p:nvSpPr>
          <p:cNvPr id="3" name="Tartalom helye 2">
            <a:extLst>
              <a:ext uri="{FF2B5EF4-FFF2-40B4-BE49-F238E27FC236}">
                <a16:creationId xmlns:a16="http://schemas.microsoft.com/office/drawing/2014/main" id="{E1E6C90B-F1D1-940F-6019-7585DF4424A6}"/>
              </a:ext>
            </a:extLst>
          </p:cNvPr>
          <p:cNvSpPr>
            <a:spLocks noGrp="1"/>
          </p:cNvSpPr>
          <p:nvPr>
            <p:ph idx="1"/>
          </p:nvPr>
        </p:nvSpPr>
        <p:spPr>
          <a:xfrm>
            <a:off x="838201" y="1422400"/>
            <a:ext cx="5091870" cy="4754563"/>
          </a:xfrm>
        </p:spPr>
        <p:txBody>
          <a:bodyPr/>
          <a:lstStyle/>
          <a:p>
            <a:r>
              <a:rPr lang="hu-HU" dirty="0"/>
              <a:t>DEMO</a:t>
            </a:r>
          </a:p>
          <a:p>
            <a:pPr lvl="1"/>
            <a:r>
              <a:rPr lang="en-US" dirty="0"/>
              <a:t>add an inset map to the upper left corner of our map with a black frame</a:t>
            </a:r>
          </a:p>
          <a:p>
            <a:pPr lvl="1"/>
            <a:r>
              <a:rPr lang="en-US" dirty="0"/>
              <a:t>showing the Carpathian Basin at a scale of M 1:10 000 000</a:t>
            </a:r>
          </a:p>
          <a:p>
            <a:pPr lvl="1"/>
            <a:r>
              <a:rPr lang="en-US" dirty="0"/>
              <a:t>display a thin grey grid with 1° interval and a simple frame</a:t>
            </a:r>
          </a:p>
          <a:p>
            <a:pPr lvl="1"/>
            <a:r>
              <a:rPr lang="en-US" dirty="0"/>
              <a:t>and add a rectangle with a red outline</a:t>
            </a:r>
            <a:endParaRPr lang="hu-HU" dirty="0"/>
          </a:p>
        </p:txBody>
      </p:sp>
      <p:sp>
        <p:nvSpPr>
          <p:cNvPr id="4" name="Dátum helye 3">
            <a:extLst>
              <a:ext uri="{FF2B5EF4-FFF2-40B4-BE49-F238E27FC236}">
                <a16:creationId xmlns:a16="http://schemas.microsoft.com/office/drawing/2014/main" id="{D98312E9-5772-3D25-9E1D-14157A7928C2}"/>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6" name="Kép 5">
            <a:extLst>
              <a:ext uri="{FF2B5EF4-FFF2-40B4-BE49-F238E27FC236}">
                <a16:creationId xmlns:a16="http://schemas.microsoft.com/office/drawing/2014/main" id="{49D0E8F0-60AF-5F58-9D9A-ED263C45DB0E}"/>
              </a:ext>
            </a:extLst>
          </p:cNvPr>
          <p:cNvPicPr>
            <a:picLocks noChangeAspect="1"/>
          </p:cNvPicPr>
          <p:nvPr/>
        </p:nvPicPr>
        <p:blipFill>
          <a:blip r:embed="rId2"/>
          <a:stretch>
            <a:fillRect/>
          </a:stretch>
        </p:blipFill>
        <p:spPr>
          <a:xfrm>
            <a:off x="9618057" y="1457801"/>
            <a:ext cx="2457737" cy="4010977"/>
          </a:xfrm>
          <a:prstGeom prst="rect">
            <a:avLst/>
          </a:prstGeom>
          <a:ln>
            <a:solidFill>
              <a:schemeClr val="tx1"/>
            </a:solidFill>
          </a:ln>
        </p:spPr>
      </p:pic>
      <p:pic>
        <p:nvPicPr>
          <p:cNvPr id="8" name="Kép 7">
            <a:extLst>
              <a:ext uri="{FF2B5EF4-FFF2-40B4-BE49-F238E27FC236}">
                <a16:creationId xmlns:a16="http://schemas.microsoft.com/office/drawing/2014/main" id="{FB021233-80E4-BCEE-A72B-238ADDCED13A}"/>
              </a:ext>
            </a:extLst>
          </p:cNvPr>
          <p:cNvPicPr>
            <a:picLocks noChangeAspect="1"/>
          </p:cNvPicPr>
          <p:nvPr/>
        </p:nvPicPr>
        <p:blipFill>
          <a:blip r:embed="rId3"/>
          <a:stretch>
            <a:fillRect/>
          </a:stretch>
        </p:blipFill>
        <p:spPr>
          <a:xfrm>
            <a:off x="9618057" y="5660132"/>
            <a:ext cx="2457737" cy="1009535"/>
          </a:xfrm>
          <a:prstGeom prst="rect">
            <a:avLst/>
          </a:prstGeom>
          <a:ln>
            <a:solidFill>
              <a:schemeClr val="tx1"/>
            </a:solidFill>
          </a:ln>
        </p:spPr>
      </p:pic>
      <p:pic>
        <p:nvPicPr>
          <p:cNvPr id="13" name="Kép 12">
            <a:extLst>
              <a:ext uri="{FF2B5EF4-FFF2-40B4-BE49-F238E27FC236}">
                <a16:creationId xmlns:a16="http://schemas.microsoft.com/office/drawing/2014/main" id="{E2BF09A7-E01F-8E4A-9E7B-110538D80480}"/>
              </a:ext>
            </a:extLst>
          </p:cNvPr>
          <p:cNvPicPr>
            <a:picLocks noChangeAspect="1"/>
          </p:cNvPicPr>
          <p:nvPr/>
        </p:nvPicPr>
        <p:blipFill>
          <a:blip r:embed="rId4"/>
          <a:stretch>
            <a:fillRect/>
          </a:stretch>
        </p:blipFill>
        <p:spPr>
          <a:xfrm>
            <a:off x="5930071" y="1457800"/>
            <a:ext cx="3525675" cy="5211867"/>
          </a:xfrm>
          <a:prstGeom prst="rect">
            <a:avLst/>
          </a:prstGeom>
          <a:ln>
            <a:solidFill>
              <a:schemeClr val="tx1"/>
            </a:solidFill>
          </a:ln>
        </p:spPr>
      </p:pic>
      <p:pic>
        <p:nvPicPr>
          <p:cNvPr id="14" name="Kép 13">
            <a:extLst>
              <a:ext uri="{FF2B5EF4-FFF2-40B4-BE49-F238E27FC236}">
                <a16:creationId xmlns:a16="http://schemas.microsoft.com/office/drawing/2014/main" id="{52B7E888-D9A4-9B04-11E9-63CEFAD0C3AB}"/>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289612" y="3932790"/>
            <a:ext cx="548587" cy="500974"/>
          </a:xfrm>
          <a:prstGeom prst="rect">
            <a:avLst/>
          </a:prstGeom>
          <a:ln>
            <a:solidFill>
              <a:schemeClr val="tx1"/>
            </a:solidFill>
          </a:ln>
        </p:spPr>
      </p:pic>
      <p:pic>
        <p:nvPicPr>
          <p:cNvPr id="15" name="Kép 14">
            <a:extLst>
              <a:ext uri="{FF2B5EF4-FFF2-40B4-BE49-F238E27FC236}">
                <a16:creationId xmlns:a16="http://schemas.microsoft.com/office/drawing/2014/main" id="{0462FDB5-F663-140A-88C9-1DE8917C9B0F}"/>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289613" y="1881439"/>
            <a:ext cx="548587" cy="465837"/>
          </a:xfrm>
          <a:prstGeom prst="rect">
            <a:avLst/>
          </a:prstGeom>
          <a:ln>
            <a:solidFill>
              <a:schemeClr val="tx1"/>
            </a:solidFill>
          </a:ln>
        </p:spPr>
      </p:pic>
      <p:sp>
        <p:nvSpPr>
          <p:cNvPr id="16" name="Nyíl: jobbra mutató 15">
            <a:extLst>
              <a:ext uri="{FF2B5EF4-FFF2-40B4-BE49-F238E27FC236}">
                <a16:creationId xmlns:a16="http://schemas.microsoft.com/office/drawing/2014/main" id="{59784BF7-CA66-6CE5-D59B-55F96AF53CF4}"/>
              </a:ext>
            </a:extLst>
          </p:cNvPr>
          <p:cNvSpPr/>
          <p:nvPr/>
        </p:nvSpPr>
        <p:spPr>
          <a:xfrm>
            <a:off x="10079058" y="2007797"/>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Nyíl: jobbra mutató 16">
            <a:extLst>
              <a:ext uri="{FF2B5EF4-FFF2-40B4-BE49-F238E27FC236}">
                <a16:creationId xmlns:a16="http://schemas.microsoft.com/office/drawing/2014/main" id="{3FD18A96-D50C-DAF2-8DA3-E51E34D800DF}"/>
              </a:ext>
            </a:extLst>
          </p:cNvPr>
          <p:cNvSpPr/>
          <p:nvPr/>
        </p:nvSpPr>
        <p:spPr>
          <a:xfrm>
            <a:off x="9618057" y="5195343"/>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Nyíl: jobbra mutató 17">
            <a:extLst>
              <a:ext uri="{FF2B5EF4-FFF2-40B4-BE49-F238E27FC236}">
                <a16:creationId xmlns:a16="http://schemas.microsoft.com/office/drawing/2014/main" id="{A5DF48E6-4242-F2B9-6B6B-5BFC9086236B}"/>
              </a:ext>
            </a:extLst>
          </p:cNvPr>
          <p:cNvSpPr/>
          <p:nvPr/>
        </p:nvSpPr>
        <p:spPr>
          <a:xfrm>
            <a:off x="10079058" y="6376591"/>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Nyíl: jobbra mutató 18">
            <a:extLst>
              <a:ext uri="{FF2B5EF4-FFF2-40B4-BE49-F238E27FC236}">
                <a16:creationId xmlns:a16="http://schemas.microsoft.com/office/drawing/2014/main" id="{A2F20E81-23C0-7E08-E16C-7DB75CF2440D}"/>
              </a:ext>
            </a:extLst>
          </p:cNvPr>
          <p:cNvSpPr/>
          <p:nvPr/>
        </p:nvSpPr>
        <p:spPr>
          <a:xfrm>
            <a:off x="9798409" y="3719671"/>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410238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391A8-9854-8333-A467-E38812A4C8D5}"/>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89C83785-E7FA-05A7-7A3B-8F678AFF13E0}"/>
              </a:ext>
            </a:extLst>
          </p:cNvPr>
          <p:cNvSpPr>
            <a:spLocks noGrp="1"/>
          </p:cNvSpPr>
          <p:nvPr>
            <p:ph type="title"/>
          </p:nvPr>
        </p:nvSpPr>
        <p:spPr/>
        <p:txBody>
          <a:bodyPr/>
          <a:lstStyle/>
          <a:p>
            <a:r>
              <a:rPr lang="hu-HU" dirty="0" err="1"/>
              <a:t>Adding</a:t>
            </a:r>
            <a:r>
              <a:rPr lang="hu-HU" dirty="0"/>
              <a:t> an </a:t>
            </a:r>
            <a:r>
              <a:rPr lang="hu-HU" dirty="0" err="1"/>
              <a:t>inset</a:t>
            </a:r>
            <a:r>
              <a:rPr lang="hu-HU" dirty="0"/>
              <a:t> map</a:t>
            </a:r>
          </a:p>
        </p:txBody>
      </p:sp>
      <p:sp>
        <p:nvSpPr>
          <p:cNvPr id="3" name="Tartalom helye 2">
            <a:extLst>
              <a:ext uri="{FF2B5EF4-FFF2-40B4-BE49-F238E27FC236}">
                <a16:creationId xmlns:a16="http://schemas.microsoft.com/office/drawing/2014/main" id="{0FD4EE78-5DC0-688E-6538-3B375FF8E7D6}"/>
              </a:ext>
            </a:extLst>
          </p:cNvPr>
          <p:cNvSpPr>
            <a:spLocks noGrp="1"/>
          </p:cNvSpPr>
          <p:nvPr>
            <p:ph idx="1"/>
          </p:nvPr>
        </p:nvSpPr>
        <p:spPr>
          <a:xfrm>
            <a:off x="838201" y="1422400"/>
            <a:ext cx="5091870" cy="4754563"/>
          </a:xfrm>
        </p:spPr>
        <p:txBody>
          <a:bodyPr/>
          <a:lstStyle/>
          <a:p>
            <a:r>
              <a:rPr lang="hu-HU" dirty="0"/>
              <a:t>DEMO</a:t>
            </a:r>
          </a:p>
          <a:p>
            <a:pPr lvl="1"/>
            <a:r>
              <a:rPr lang="en-US" dirty="0"/>
              <a:t>add an inset map to the upper left corner of our map with a black frame</a:t>
            </a:r>
          </a:p>
          <a:p>
            <a:pPr lvl="1"/>
            <a:r>
              <a:rPr lang="en-US" dirty="0"/>
              <a:t>showing the Carpathian Basin at a scale of M 1:10 000 000</a:t>
            </a:r>
          </a:p>
          <a:p>
            <a:pPr lvl="1"/>
            <a:r>
              <a:rPr lang="en-US" dirty="0"/>
              <a:t>display a thin grey grid with 1° interval and a simple frame</a:t>
            </a:r>
          </a:p>
          <a:p>
            <a:pPr lvl="1"/>
            <a:r>
              <a:rPr lang="en-US" dirty="0"/>
              <a:t>and add a rectangle with a red outline</a:t>
            </a:r>
            <a:endParaRPr lang="hu-HU" dirty="0"/>
          </a:p>
        </p:txBody>
      </p:sp>
      <p:sp>
        <p:nvSpPr>
          <p:cNvPr id="4" name="Dátum helye 3">
            <a:extLst>
              <a:ext uri="{FF2B5EF4-FFF2-40B4-BE49-F238E27FC236}">
                <a16:creationId xmlns:a16="http://schemas.microsoft.com/office/drawing/2014/main" id="{7533FD5D-C5EE-79CD-AB40-FF3F4E9C4A52}"/>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6" name="Kép 5">
            <a:extLst>
              <a:ext uri="{FF2B5EF4-FFF2-40B4-BE49-F238E27FC236}">
                <a16:creationId xmlns:a16="http://schemas.microsoft.com/office/drawing/2014/main" id="{98BA1C16-8592-1F09-7E11-312187F958E8}"/>
              </a:ext>
            </a:extLst>
          </p:cNvPr>
          <p:cNvPicPr>
            <a:picLocks noChangeAspect="1"/>
          </p:cNvPicPr>
          <p:nvPr/>
        </p:nvPicPr>
        <p:blipFill>
          <a:blip r:embed="rId2"/>
          <a:stretch>
            <a:fillRect/>
          </a:stretch>
        </p:blipFill>
        <p:spPr>
          <a:xfrm>
            <a:off x="9618057" y="1457801"/>
            <a:ext cx="2457737" cy="4010977"/>
          </a:xfrm>
          <a:prstGeom prst="rect">
            <a:avLst/>
          </a:prstGeom>
          <a:ln>
            <a:solidFill>
              <a:schemeClr val="tx1"/>
            </a:solidFill>
          </a:ln>
        </p:spPr>
      </p:pic>
      <p:pic>
        <p:nvPicPr>
          <p:cNvPr id="8" name="Kép 7">
            <a:extLst>
              <a:ext uri="{FF2B5EF4-FFF2-40B4-BE49-F238E27FC236}">
                <a16:creationId xmlns:a16="http://schemas.microsoft.com/office/drawing/2014/main" id="{583ECECE-6B1A-C182-D1EF-B6A2A790F427}"/>
              </a:ext>
            </a:extLst>
          </p:cNvPr>
          <p:cNvPicPr>
            <a:picLocks noChangeAspect="1"/>
          </p:cNvPicPr>
          <p:nvPr/>
        </p:nvPicPr>
        <p:blipFill>
          <a:blip r:embed="rId3"/>
          <a:stretch>
            <a:fillRect/>
          </a:stretch>
        </p:blipFill>
        <p:spPr>
          <a:xfrm>
            <a:off x="9618057" y="5660132"/>
            <a:ext cx="2457737" cy="1009535"/>
          </a:xfrm>
          <a:prstGeom prst="rect">
            <a:avLst/>
          </a:prstGeom>
          <a:ln>
            <a:solidFill>
              <a:schemeClr val="tx1"/>
            </a:solidFill>
          </a:ln>
        </p:spPr>
      </p:pic>
      <p:pic>
        <p:nvPicPr>
          <p:cNvPr id="13" name="Kép 12">
            <a:extLst>
              <a:ext uri="{FF2B5EF4-FFF2-40B4-BE49-F238E27FC236}">
                <a16:creationId xmlns:a16="http://schemas.microsoft.com/office/drawing/2014/main" id="{72742D57-B6AF-280E-103B-278E0506B4D3}"/>
              </a:ext>
            </a:extLst>
          </p:cNvPr>
          <p:cNvPicPr>
            <a:picLocks noChangeAspect="1"/>
          </p:cNvPicPr>
          <p:nvPr/>
        </p:nvPicPr>
        <p:blipFill>
          <a:blip r:embed="rId4"/>
          <a:stretch>
            <a:fillRect/>
          </a:stretch>
        </p:blipFill>
        <p:spPr>
          <a:xfrm>
            <a:off x="5930071" y="1457800"/>
            <a:ext cx="3525675" cy="5211867"/>
          </a:xfrm>
          <a:prstGeom prst="rect">
            <a:avLst/>
          </a:prstGeom>
          <a:ln>
            <a:solidFill>
              <a:schemeClr val="tx1"/>
            </a:solidFill>
          </a:ln>
        </p:spPr>
      </p:pic>
      <p:pic>
        <p:nvPicPr>
          <p:cNvPr id="15" name="Kép 14">
            <a:extLst>
              <a:ext uri="{FF2B5EF4-FFF2-40B4-BE49-F238E27FC236}">
                <a16:creationId xmlns:a16="http://schemas.microsoft.com/office/drawing/2014/main" id="{E9FF3143-24ED-1C49-6C2B-B68C92A9F786}"/>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289613" y="1881439"/>
            <a:ext cx="548587" cy="465837"/>
          </a:xfrm>
          <a:prstGeom prst="rect">
            <a:avLst/>
          </a:prstGeom>
          <a:ln>
            <a:solidFill>
              <a:schemeClr val="tx1"/>
            </a:solidFill>
          </a:ln>
        </p:spPr>
      </p:pic>
      <p:sp>
        <p:nvSpPr>
          <p:cNvPr id="16" name="Nyíl: jobbra mutató 15">
            <a:extLst>
              <a:ext uri="{FF2B5EF4-FFF2-40B4-BE49-F238E27FC236}">
                <a16:creationId xmlns:a16="http://schemas.microsoft.com/office/drawing/2014/main" id="{627613AC-3A6A-8D43-C0A9-DF45E57C67F2}"/>
              </a:ext>
            </a:extLst>
          </p:cNvPr>
          <p:cNvSpPr/>
          <p:nvPr/>
        </p:nvSpPr>
        <p:spPr>
          <a:xfrm>
            <a:off x="10079058" y="2007797"/>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Nyíl: jobbra mutató 16">
            <a:extLst>
              <a:ext uri="{FF2B5EF4-FFF2-40B4-BE49-F238E27FC236}">
                <a16:creationId xmlns:a16="http://schemas.microsoft.com/office/drawing/2014/main" id="{A79D8AE9-8706-DA9D-A0B0-02D920ED0960}"/>
              </a:ext>
            </a:extLst>
          </p:cNvPr>
          <p:cNvSpPr/>
          <p:nvPr/>
        </p:nvSpPr>
        <p:spPr>
          <a:xfrm>
            <a:off x="9618057" y="5195343"/>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Nyíl: jobbra mutató 17">
            <a:extLst>
              <a:ext uri="{FF2B5EF4-FFF2-40B4-BE49-F238E27FC236}">
                <a16:creationId xmlns:a16="http://schemas.microsoft.com/office/drawing/2014/main" id="{D393ADBA-18B4-5616-1F21-689D6A8BC49D}"/>
              </a:ext>
            </a:extLst>
          </p:cNvPr>
          <p:cNvSpPr/>
          <p:nvPr/>
        </p:nvSpPr>
        <p:spPr>
          <a:xfrm>
            <a:off x="10079058" y="6376591"/>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Nyíl: jobbra mutató 18">
            <a:extLst>
              <a:ext uri="{FF2B5EF4-FFF2-40B4-BE49-F238E27FC236}">
                <a16:creationId xmlns:a16="http://schemas.microsoft.com/office/drawing/2014/main" id="{906D18F9-1EE9-FBDD-6FC9-CA2B14FFC217}"/>
              </a:ext>
            </a:extLst>
          </p:cNvPr>
          <p:cNvSpPr/>
          <p:nvPr/>
        </p:nvSpPr>
        <p:spPr>
          <a:xfrm>
            <a:off x="9798409" y="3719671"/>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 name="Téglalap 4">
            <a:extLst>
              <a:ext uri="{FF2B5EF4-FFF2-40B4-BE49-F238E27FC236}">
                <a16:creationId xmlns:a16="http://schemas.microsoft.com/office/drawing/2014/main" id="{BD64173A-AE92-C224-A2BF-A34275CFB14B}"/>
              </a:ext>
            </a:extLst>
          </p:cNvPr>
          <p:cNvSpPr/>
          <p:nvPr/>
        </p:nvSpPr>
        <p:spPr>
          <a:xfrm rot="1225821">
            <a:off x="7874507" y="1624936"/>
            <a:ext cx="1952779" cy="523220"/>
          </a:xfrm>
          <a:prstGeom prst="rect">
            <a:avLst/>
          </a:prstGeom>
          <a:noFill/>
          <a:ln>
            <a:solidFill>
              <a:srgbClr val="FFC000"/>
            </a:solidFill>
          </a:ln>
        </p:spPr>
        <p:txBody>
          <a:bodyPr wrap="none" lIns="91440" tIns="45720" rIns="91440" bIns="45720">
            <a:spAutoFit/>
          </a:bodyPr>
          <a:lstStyle/>
          <a:p>
            <a:pPr algn="ctr"/>
            <a:r>
              <a:rPr lang="hu-HU" sz="2800" b="1" dirty="0">
                <a:ln w="10160">
                  <a:solidFill>
                    <a:srgbClr val="FFC000"/>
                  </a:solidFill>
                  <a:prstDash val="solid"/>
                </a:ln>
                <a:solidFill>
                  <a:srgbClr val="FFFFFF"/>
                </a:solidFill>
                <a:effectLst>
                  <a:outerShdw blurRad="38100" dist="22860" dir="5400000" algn="tl" rotWithShape="0">
                    <a:srgbClr val="000000">
                      <a:alpha val="30000"/>
                    </a:srgbClr>
                  </a:outerShdw>
                </a:effectLst>
              </a:rPr>
              <a:t>– U G L Y ! </a:t>
            </a:r>
            <a:r>
              <a:rPr lang="hu-HU" sz="2800" b="1" cap="none" spc="0" dirty="0">
                <a:ln w="10160">
                  <a:solidFill>
                    <a:srgbClr val="FFC000"/>
                  </a:solidFill>
                  <a:prstDash val="solid"/>
                </a:ln>
                <a:solidFill>
                  <a:srgbClr val="FFFFFF"/>
                </a:solidFill>
                <a:effectLst>
                  <a:outerShdw blurRad="38100" dist="22860" dir="5400000" algn="tl" rotWithShape="0">
                    <a:srgbClr val="000000">
                      <a:alpha val="30000"/>
                    </a:srgbClr>
                  </a:outerShdw>
                </a:effectLst>
              </a:rPr>
              <a:t>–</a:t>
            </a:r>
          </a:p>
        </p:txBody>
      </p:sp>
      <p:pic>
        <p:nvPicPr>
          <p:cNvPr id="7" name="Kép 6">
            <a:extLst>
              <a:ext uri="{FF2B5EF4-FFF2-40B4-BE49-F238E27FC236}">
                <a16:creationId xmlns:a16="http://schemas.microsoft.com/office/drawing/2014/main" id="{273356F1-1130-2EF8-810E-483F890F5569}"/>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289612" y="3932790"/>
            <a:ext cx="548587" cy="500974"/>
          </a:xfrm>
          <a:prstGeom prst="rect">
            <a:avLst/>
          </a:prstGeom>
          <a:ln>
            <a:solidFill>
              <a:schemeClr val="tx1"/>
            </a:solidFill>
          </a:ln>
        </p:spPr>
      </p:pic>
    </p:spTree>
    <p:extLst>
      <p:ext uri="{BB962C8B-B14F-4D97-AF65-F5344CB8AC3E}">
        <p14:creationId xmlns:p14="http://schemas.microsoft.com/office/powerpoint/2010/main" val="1245982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79DE-F8BA-40CF-CD1B-8136EBC9C9F4}"/>
            </a:ext>
          </a:extLst>
        </p:cNvPr>
        <p:cNvGrpSpPr/>
        <p:nvPr/>
      </p:nvGrpSpPr>
      <p:grpSpPr>
        <a:xfrm>
          <a:off x="0" y="0"/>
          <a:ext cx="0" cy="0"/>
          <a:chOff x="0" y="0"/>
          <a:chExt cx="0" cy="0"/>
        </a:xfrm>
      </p:grpSpPr>
      <p:pic>
        <p:nvPicPr>
          <p:cNvPr id="7" name="Kép 6">
            <a:extLst>
              <a:ext uri="{FF2B5EF4-FFF2-40B4-BE49-F238E27FC236}">
                <a16:creationId xmlns:a16="http://schemas.microsoft.com/office/drawing/2014/main" id="{55B893AF-347A-EF89-E6E8-875845AEC297}"/>
              </a:ext>
            </a:extLst>
          </p:cNvPr>
          <p:cNvPicPr>
            <a:picLocks noChangeAspect="1"/>
          </p:cNvPicPr>
          <p:nvPr/>
        </p:nvPicPr>
        <p:blipFill>
          <a:blip r:embed="rId2"/>
          <a:stretch>
            <a:fillRect/>
          </a:stretch>
        </p:blipFill>
        <p:spPr>
          <a:xfrm>
            <a:off x="7863840" y="1422400"/>
            <a:ext cx="4103993" cy="3599483"/>
          </a:xfrm>
          <a:prstGeom prst="rect">
            <a:avLst/>
          </a:prstGeom>
          <a:ln>
            <a:solidFill>
              <a:schemeClr val="tx1"/>
            </a:solidFill>
          </a:ln>
        </p:spPr>
      </p:pic>
      <p:sp>
        <p:nvSpPr>
          <p:cNvPr id="2" name="Cím 1">
            <a:extLst>
              <a:ext uri="{FF2B5EF4-FFF2-40B4-BE49-F238E27FC236}">
                <a16:creationId xmlns:a16="http://schemas.microsoft.com/office/drawing/2014/main" id="{27EB1F97-27AF-622E-DC1F-E2FAFA69FBA0}"/>
              </a:ext>
            </a:extLst>
          </p:cNvPr>
          <p:cNvSpPr>
            <a:spLocks noGrp="1"/>
          </p:cNvSpPr>
          <p:nvPr>
            <p:ph type="title"/>
          </p:nvPr>
        </p:nvSpPr>
        <p:spPr/>
        <p:txBody>
          <a:bodyPr/>
          <a:lstStyle/>
          <a:p>
            <a:r>
              <a:rPr lang="hu-HU" dirty="0"/>
              <a:t>Print </a:t>
            </a:r>
            <a:r>
              <a:rPr lang="hu-HU" dirty="0" err="1"/>
              <a:t>layouts</a:t>
            </a:r>
            <a:endParaRPr lang="hu-HU" dirty="0"/>
          </a:p>
        </p:txBody>
      </p:sp>
      <p:sp>
        <p:nvSpPr>
          <p:cNvPr id="3" name="Tartalom helye 2">
            <a:extLst>
              <a:ext uri="{FF2B5EF4-FFF2-40B4-BE49-F238E27FC236}">
                <a16:creationId xmlns:a16="http://schemas.microsoft.com/office/drawing/2014/main" id="{425418CE-7B88-DD07-892C-C23EE7B4F23A}"/>
              </a:ext>
            </a:extLst>
          </p:cNvPr>
          <p:cNvSpPr>
            <a:spLocks noGrp="1"/>
          </p:cNvSpPr>
          <p:nvPr>
            <p:ph idx="1"/>
          </p:nvPr>
        </p:nvSpPr>
        <p:spPr>
          <a:xfrm>
            <a:off x="838200" y="1422400"/>
            <a:ext cx="7025640" cy="4754563"/>
          </a:xfrm>
        </p:spPr>
        <p:txBody>
          <a:bodyPr/>
          <a:lstStyle/>
          <a:p>
            <a:r>
              <a:rPr lang="hu-HU" dirty="0"/>
              <a:t>Project &gt; </a:t>
            </a:r>
            <a:r>
              <a:rPr lang="hu-HU" dirty="0" err="1"/>
              <a:t>Layout</a:t>
            </a:r>
            <a:r>
              <a:rPr lang="hu-HU" dirty="0"/>
              <a:t> Manager…</a:t>
            </a:r>
          </a:p>
          <a:p>
            <a:pPr lvl="1"/>
            <a:r>
              <a:rPr lang="en-US" dirty="0"/>
              <a:t>open previously created layouts</a:t>
            </a:r>
          </a:p>
          <a:p>
            <a:pPr lvl="1"/>
            <a:r>
              <a:rPr lang="en-US" dirty="0">
                <a:solidFill>
                  <a:srgbClr val="FF0000"/>
                </a:solidFill>
              </a:rPr>
              <a:t>create a new one</a:t>
            </a:r>
            <a:endParaRPr lang="hu-HU" dirty="0">
              <a:solidFill>
                <a:srgbClr val="FF0000"/>
              </a:solidFill>
            </a:endParaRPr>
          </a:p>
        </p:txBody>
      </p:sp>
      <p:sp>
        <p:nvSpPr>
          <p:cNvPr id="4" name="Dátum helye 3">
            <a:extLst>
              <a:ext uri="{FF2B5EF4-FFF2-40B4-BE49-F238E27FC236}">
                <a16:creationId xmlns:a16="http://schemas.microsoft.com/office/drawing/2014/main" id="{3D01CD34-3AC6-11C0-BD1B-8B56DE6BD2EC}"/>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0ED3EEF6-7025-FD71-428E-4BAEDCD7E1E2}"/>
              </a:ext>
            </a:extLst>
          </p:cNvPr>
          <p:cNvSpPr/>
          <p:nvPr/>
        </p:nvSpPr>
        <p:spPr>
          <a:xfrm flipH="1" flipV="1">
            <a:off x="10966704" y="3700271"/>
            <a:ext cx="743712" cy="20726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0777524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4276E-308B-9596-D129-C977E8AC6C8F}"/>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918C8DFF-73A5-3DFD-A520-FF3317A93DA1}"/>
              </a:ext>
            </a:extLst>
          </p:cNvPr>
          <p:cNvSpPr>
            <a:spLocks noGrp="1"/>
          </p:cNvSpPr>
          <p:nvPr>
            <p:ph type="title"/>
          </p:nvPr>
        </p:nvSpPr>
        <p:spPr/>
        <p:txBody>
          <a:bodyPr/>
          <a:lstStyle/>
          <a:p>
            <a:r>
              <a:rPr lang="hu-HU" dirty="0" err="1"/>
              <a:t>Adding</a:t>
            </a:r>
            <a:r>
              <a:rPr lang="hu-HU" dirty="0"/>
              <a:t> an </a:t>
            </a:r>
            <a:r>
              <a:rPr lang="hu-HU" dirty="0" err="1"/>
              <a:t>inset</a:t>
            </a:r>
            <a:r>
              <a:rPr lang="hu-HU" dirty="0"/>
              <a:t> map</a:t>
            </a:r>
          </a:p>
        </p:txBody>
      </p:sp>
      <p:sp>
        <p:nvSpPr>
          <p:cNvPr id="3" name="Tartalom helye 2">
            <a:extLst>
              <a:ext uri="{FF2B5EF4-FFF2-40B4-BE49-F238E27FC236}">
                <a16:creationId xmlns:a16="http://schemas.microsoft.com/office/drawing/2014/main" id="{026D3A41-6F26-442E-B3A7-F65D6CC628D7}"/>
              </a:ext>
            </a:extLst>
          </p:cNvPr>
          <p:cNvSpPr>
            <a:spLocks noGrp="1"/>
          </p:cNvSpPr>
          <p:nvPr>
            <p:ph idx="1"/>
          </p:nvPr>
        </p:nvSpPr>
        <p:spPr>
          <a:xfrm>
            <a:off x="838201" y="1422400"/>
            <a:ext cx="5091870" cy="4754563"/>
          </a:xfrm>
        </p:spPr>
        <p:txBody>
          <a:bodyPr/>
          <a:lstStyle/>
          <a:p>
            <a:r>
              <a:rPr lang="hu-HU" dirty="0"/>
              <a:t>DEMO</a:t>
            </a:r>
          </a:p>
          <a:p>
            <a:pPr lvl="1"/>
            <a:r>
              <a:rPr lang="en-US" dirty="0"/>
              <a:t>add an inset map to the upper left corner of our map with a black frame</a:t>
            </a:r>
          </a:p>
          <a:p>
            <a:pPr lvl="1"/>
            <a:r>
              <a:rPr lang="en-US" dirty="0"/>
              <a:t>showing the Carpathian Basin at a scale of M 1:10 000 000</a:t>
            </a:r>
          </a:p>
          <a:p>
            <a:pPr lvl="1"/>
            <a:r>
              <a:rPr lang="en-US" dirty="0"/>
              <a:t>display a thin grey grid with 1° interval and a simple frame</a:t>
            </a:r>
          </a:p>
          <a:p>
            <a:pPr lvl="1"/>
            <a:r>
              <a:rPr lang="en-US" dirty="0"/>
              <a:t>and add a rectangle with a red outline</a:t>
            </a:r>
            <a:endParaRPr lang="hu-HU" dirty="0"/>
          </a:p>
        </p:txBody>
      </p:sp>
      <p:sp>
        <p:nvSpPr>
          <p:cNvPr id="4" name="Dátum helye 3">
            <a:extLst>
              <a:ext uri="{FF2B5EF4-FFF2-40B4-BE49-F238E27FC236}">
                <a16:creationId xmlns:a16="http://schemas.microsoft.com/office/drawing/2014/main" id="{9D97AED6-8591-22A0-795A-08BF5D9E2B96}"/>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6" name="Kép 5">
            <a:extLst>
              <a:ext uri="{FF2B5EF4-FFF2-40B4-BE49-F238E27FC236}">
                <a16:creationId xmlns:a16="http://schemas.microsoft.com/office/drawing/2014/main" id="{1805C65F-ADF9-515D-8AFF-B509434F832D}"/>
              </a:ext>
            </a:extLst>
          </p:cNvPr>
          <p:cNvPicPr>
            <a:picLocks noChangeAspect="1"/>
          </p:cNvPicPr>
          <p:nvPr/>
        </p:nvPicPr>
        <p:blipFill>
          <a:blip r:embed="rId2"/>
          <a:stretch>
            <a:fillRect/>
          </a:stretch>
        </p:blipFill>
        <p:spPr>
          <a:xfrm>
            <a:off x="9618057" y="1457801"/>
            <a:ext cx="2457737" cy="4010977"/>
          </a:xfrm>
          <a:prstGeom prst="rect">
            <a:avLst/>
          </a:prstGeom>
          <a:ln>
            <a:solidFill>
              <a:schemeClr val="tx1"/>
            </a:solidFill>
          </a:ln>
        </p:spPr>
      </p:pic>
      <p:pic>
        <p:nvPicPr>
          <p:cNvPr id="8" name="Kép 7">
            <a:extLst>
              <a:ext uri="{FF2B5EF4-FFF2-40B4-BE49-F238E27FC236}">
                <a16:creationId xmlns:a16="http://schemas.microsoft.com/office/drawing/2014/main" id="{0216BAB7-ABA9-E6D7-8992-776FB8F101E8}"/>
              </a:ext>
            </a:extLst>
          </p:cNvPr>
          <p:cNvPicPr>
            <a:picLocks noChangeAspect="1"/>
          </p:cNvPicPr>
          <p:nvPr/>
        </p:nvPicPr>
        <p:blipFill>
          <a:blip r:embed="rId3"/>
          <a:stretch>
            <a:fillRect/>
          </a:stretch>
        </p:blipFill>
        <p:spPr>
          <a:xfrm>
            <a:off x="9618057" y="5660132"/>
            <a:ext cx="2457737" cy="1009535"/>
          </a:xfrm>
          <a:prstGeom prst="rect">
            <a:avLst/>
          </a:prstGeom>
          <a:ln>
            <a:solidFill>
              <a:schemeClr val="tx1"/>
            </a:solidFill>
          </a:ln>
        </p:spPr>
      </p:pic>
      <p:pic>
        <p:nvPicPr>
          <p:cNvPr id="13" name="Kép 12">
            <a:extLst>
              <a:ext uri="{FF2B5EF4-FFF2-40B4-BE49-F238E27FC236}">
                <a16:creationId xmlns:a16="http://schemas.microsoft.com/office/drawing/2014/main" id="{91038283-87B3-5275-3C94-903980D5C464}"/>
              </a:ext>
            </a:extLst>
          </p:cNvPr>
          <p:cNvPicPr>
            <a:picLocks noChangeAspect="1"/>
          </p:cNvPicPr>
          <p:nvPr/>
        </p:nvPicPr>
        <p:blipFill>
          <a:blip r:embed="rId4"/>
          <a:stretch>
            <a:fillRect/>
          </a:stretch>
        </p:blipFill>
        <p:spPr>
          <a:xfrm>
            <a:off x="5930071" y="1457800"/>
            <a:ext cx="3525675" cy="5211867"/>
          </a:xfrm>
          <a:prstGeom prst="rect">
            <a:avLst/>
          </a:prstGeom>
          <a:ln>
            <a:solidFill>
              <a:schemeClr val="tx1"/>
            </a:solidFill>
          </a:ln>
        </p:spPr>
      </p:pic>
      <p:pic>
        <p:nvPicPr>
          <p:cNvPr id="15" name="Kép 14">
            <a:extLst>
              <a:ext uri="{FF2B5EF4-FFF2-40B4-BE49-F238E27FC236}">
                <a16:creationId xmlns:a16="http://schemas.microsoft.com/office/drawing/2014/main" id="{C84404C4-4B51-43F9-B4CE-869A517372BD}"/>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289613" y="1881439"/>
            <a:ext cx="548587" cy="465837"/>
          </a:xfrm>
          <a:prstGeom prst="rect">
            <a:avLst/>
          </a:prstGeom>
          <a:ln>
            <a:solidFill>
              <a:schemeClr val="tx1"/>
            </a:solidFill>
          </a:ln>
        </p:spPr>
      </p:pic>
      <p:sp>
        <p:nvSpPr>
          <p:cNvPr id="16" name="Nyíl: jobbra mutató 15">
            <a:extLst>
              <a:ext uri="{FF2B5EF4-FFF2-40B4-BE49-F238E27FC236}">
                <a16:creationId xmlns:a16="http://schemas.microsoft.com/office/drawing/2014/main" id="{4B795E59-0AB7-F2BE-0405-1C14DEB5CCD0}"/>
              </a:ext>
            </a:extLst>
          </p:cNvPr>
          <p:cNvSpPr/>
          <p:nvPr/>
        </p:nvSpPr>
        <p:spPr>
          <a:xfrm>
            <a:off x="10079058" y="2007797"/>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Nyíl: jobbra mutató 16">
            <a:extLst>
              <a:ext uri="{FF2B5EF4-FFF2-40B4-BE49-F238E27FC236}">
                <a16:creationId xmlns:a16="http://schemas.microsoft.com/office/drawing/2014/main" id="{B834A2FF-3F3A-A45E-4E0E-10C9D450F840}"/>
              </a:ext>
            </a:extLst>
          </p:cNvPr>
          <p:cNvSpPr/>
          <p:nvPr/>
        </p:nvSpPr>
        <p:spPr>
          <a:xfrm>
            <a:off x="9618057" y="5195343"/>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Nyíl: jobbra mutató 17">
            <a:extLst>
              <a:ext uri="{FF2B5EF4-FFF2-40B4-BE49-F238E27FC236}">
                <a16:creationId xmlns:a16="http://schemas.microsoft.com/office/drawing/2014/main" id="{043943DA-B84A-F5CB-1083-4892F1FAD782}"/>
              </a:ext>
            </a:extLst>
          </p:cNvPr>
          <p:cNvSpPr/>
          <p:nvPr/>
        </p:nvSpPr>
        <p:spPr>
          <a:xfrm>
            <a:off x="10079058" y="6376591"/>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Nyíl: jobbra mutató 18">
            <a:extLst>
              <a:ext uri="{FF2B5EF4-FFF2-40B4-BE49-F238E27FC236}">
                <a16:creationId xmlns:a16="http://schemas.microsoft.com/office/drawing/2014/main" id="{ACD9CC19-1167-05D7-1516-A6DB0A30B8AA}"/>
              </a:ext>
            </a:extLst>
          </p:cNvPr>
          <p:cNvSpPr/>
          <p:nvPr/>
        </p:nvSpPr>
        <p:spPr>
          <a:xfrm>
            <a:off x="9798409" y="3719671"/>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 name="Téglalap 4">
            <a:extLst>
              <a:ext uri="{FF2B5EF4-FFF2-40B4-BE49-F238E27FC236}">
                <a16:creationId xmlns:a16="http://schemas.microsoft.com/office/drawing/2014/main" id="{E5907D92-0D30-664D-E6DE-0D94D1435C86}"/>
              </a:ext>
            </a:extLst>
          </p:cNvPr>
          <p:cNvSpPr/>
          <p:nvPr/>
        </p:nvSpPr>
        <p:spPr>
          <a:xfrm rot="1225821">
            <a:off x="7874505" y="1624936"/>
            <a:ext cx="1952778" cy="523220"/>
          </a:xfrm>
          <a:prstGeom prst="rect">
            <a:avLst/>
          </a:prstGeom>
          <a:noFill/>
          <a:ln>
            <a:solidFill>
              <a:srgbClr val="FFC000"/>
            </a:solidFill>
          </a:ln>
        </p:spPr>
        <p:txBody>
          <a:bodyPr wrap="none" lIns="91440" tIns="45720" rIns="91440" bIns="45720">
            <a:spAutoFit/>
          </a:bodyPr>
          <a:lstStyle/>
          <a:p>
            <a:pPr algn="ctr"/>
            <a:r>
              <a:rPr lang="hu-HU" sz="2800" b="1" dirty="0">
                <a:ln w="10160">
                  <a:solidFill>
                    <a:srgbClr val="FFC000"/>
                  </a:solidFill>
                  <a:prstDash val="solid"/>
                </a:ln>
                <a:solidFill>
                  <a:srgbClr val="FFFFFF"/>
                </a:solidFill>
                <a:effectLst>
                  <a:outerShdw blurRad="38100" dist="22860" dir="5400000" algn="tl" rotWithShape="0">
                    <a:srgbClr val="000000">
                      <a:alpha val="30000"/>
                    </a:srgbClr>
                  </a:outerShdw>
                </a:effectLst>
              </a:rPr>
              <a:t>– U G L Y ! </a:t>
            </a:r>
            <a:r>
              <a:rPr lang="hu-HU" sz="2800" b="1" cap="none" spc="0" dirty="0">
                <a:ln w="10160">
                  <a:solidFill>
                    <a:srgbClr val="FFC000"/>
                  </a:solidFill>
                  <a:prstDash val="solid"/>
                </a:ln>
                <a:solidFill>
                  <a:srgbClr val="FFFFFF"/>
                </a:solidFill>
                <a:effectLst>
                  <a:outerShdw blurRad="38100" dist="22860" dir="5400000" algn="tl" rotWithShape="0">
                    <a:srgbClr val="000000">
                      <a:alpha val="30000"/>
                    </a:srgbClr>
                  </a:outerShdw>
                </a:effectLst>
              </a:rPr>
              <a:t>–</a:t>
            </a:r>
          </a:p>
        </p:txBody>
      </p:sp>
      <p:sp>
        <p:nvSpPr>
          <p:cNvPr id="7" name="Téglalap 6">
            <a:extLst>
              <a:ext uri="{FF2B5EF4-FFF2-40B4-BE49-F238E27FC236}">
                <a16:creationId xmlns:a16="http://schemas.microsoft.com/office/drawing/2014/main" id="{FA2E7540-FCCC-7AAB-D4DE-EE46E6BC0793}"/>
              </a:ext>
            </a:extLst>
          </p:cNvPr>
          <p:cNvSpPr/>
          <p:nvPr/>
        </p:nvSpPr>
        <p:spPr>
          <a:xfrm rot="20602407">
            <a:off x="4241402" y="3167390"/>
            <a:ext cx="7412607" cy="523220"/>
          </a:xfrm>
          <a:prstGeom prst="rect">
            <a:avLst/>
          </a:prstGeom>
          <a:noFill/>
          <a:ln>
            <a:solidFill>
              <a:srgbClr val="FFC000"/>
            </a:solidFill>
          </a:ln>
        </p:spPr>
        <p:txBody>
          <a:bodyPr wrap="none" lIns="91440" tIns="45720" rIns="91440" bIns="45720">
            <a:spAutoFit/>
          </a:bodyPr>
          <a:lstStyle/>
          <a:p>
            <a:pPr algn="ctr"/>
            <a:r>
              <a:rPr lang="hu-HU" sz="2800" b="1" dirty="0">
                <a:ln w="10160">
                  <a:solidFill>
                    <a:srgbClr val="FFC000"/>
                  </a:solidFill>
                  <a:prstDash val="solid"/>
                </a:ln>
                <a:solidFill>
                  <a:srgbClr val="FFFFFF"/>
                </a:solidFill>
                <a:effectLst>
                  <a:outerShdw blurRad="38100" dist="22860" dir="5400000" algn="tl" rotWithShape="0">
                    <a:srgbClr val="000000">
                      <a:alpha val="30000"/>
                    </a:srgbClr>
                  </a:outerShdw>
                </a:effectLst>
              </a:rPr>
              <a:t>–   R E C T A N G L E   I N   W R O N G   P L A C E   </a:t>
            </a:r>
            <a:r>
              <a:rPr lang="hu-HU" sz="2800" b="1" cap="none" spc="0" dirty="0">
                <a:ln w="10160">
                  <a:solidFill>
                    <a:srgbClr val="FFC000"/>
                  </a:solidFill>
                  <a:prstDash val="solid"/>
                </a:ln>
                <a:solidFill>
                  <a:srgbClr val="FFFFFF"/>
                </a:solidFill>
                <a:effectLst>
                  <a:outerShdw blurRad="38100" dist="22860" dir="5400000" algn="tl" rotWithShape="0">
                    <a:srgbClr val="000000">
                      <a:alpha val="30000"/>
                    </a:srgbClr>
                  </a:outerShdw>
                </a:effectLst>
              </a:rPr>
              <a:t>–</a:t>
            </a:r>
          </a:p>
        </p:txBody>
      </p:sp>
      <p:pic>
        <p:nvPicPr>
          <p:cNvPr id="9" name="Kép 8">
            <a:extLst>
              <a:ext uri="{FF2B5EF4-FFF2-40B4-BE49-F238E27FC236}">
                <a16:creationId xmlns:a16="http://schemas.microsoft.com/office/drawing/2014/main" id="{977B1F32-E979-ACF0-A6CE-596EBFB174E6}"/>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289612" y="3932790"/>
            <a:ext cx="548587" cy="500974"/>
          </a:xfrm>
          <a:prstGeom prst="rect">
            <a:avLst/>
          </a:prstGeom>
          <a:ln>
            <a:solidFill>
              <a:schemeClr val="tx1"/>
            </a:solidFill>
          </a:ln>
        </p:spPr>
      </p:pic>
    </p:spTree>
    <p:extLst>
      <p:ext uri="{BB962C8B-B14F-4D97-AF65-F5344CB8AC3E}">
        <p14:creationId xmlns:p14="http://schemas.microsoft.com/office/powerpoint/2010/main" val="38523639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ép 6">
            <a:extLst>
              <a:ext uri="{FF2B5EF4-FFF2-40B4-BE49-F238E27FC236}">
                <a16:creationId xmlns:a16="http://schemas.microsoft.com/office/drawing/2014/main" id="{FF927714-52B7-DC41-E376-E0A7FAD28E24}"/>
              </a:ext>
            </a:extLst>
          </p:cNvPr>
          <p:cNvPicPr>
            <a:picLocks noChangeAspect="1"/>
          </p:cNvPicPr>
          <p:nvPr/>
        </p:nvPicPr>
        <p:blipFill>
          <a:blip r:embed="rId3"/>
          <a:stretch>
            <a:fillRect/>
          </a:stretch>
        </p:blipFill>
        <p:spPr>
          <a:xfrm>
            <a:off x="983344" y="1422400"/>
            <a:ext cx="7614556" cy="2040808"/>
          </a:xfrm>
          <a:prstGeom prst="rect">
            <a:avLst/>
          </a:prstGeom>
          <a:ln>
            <a:solidFill>
              <a:schemeClr val="tx1"/>
            </a:solidFill>
          </a:ln>
        </p:spPr>
      </p:pic>
      <p:sp>
        <p:nvSpPr>
          <p:cNvPr id="2" name="Cím 1">
            <a:extLst>
              <a:ext uri="{FF2B5EF4-FFF2-40B4-BE49-F238E27FC236}">
                <a16:creationId xmlns:a16="http://schemas.microsoft.com/office/drawing/2014/main" id="{29607FA8-3D8D-7445-DD44-C46EE300ED78}"/>
              </a:ext>
            </a:extLst>
          </p:cNvPr>
          <p:cNvSpPr>
            <a:spLocks noGrp="1"/>
          </p:cNvSpPr>
          <p:nvPr>
            <p:ph type="title"/>
          </p:nvPr>
        </p:nvSpPr>
        <p:spPr/>
        <p:txBody>
          <a:bodyPr/>
          <a:lstStyle/>
          <a:p>
            <a:r>
              <a:rPr lang="en-US" dirty="0"/>
              <a:t>Marking the mapped area with a rectangle</a:t>
            </a:r>
          </a:p>
        </p:txBody>
      </p:sp>
      <p:sp>
        <p:nvSpPr>
          <p:cNvPr id="3" name="Tartalom helye 2">
            <a:extLst>
              <a:ext uri="{FF2B5EF4-FFF2-40B4-BE49-F238E27FC236}">
                <a16:creationId xmlns:a16="http://schemas.microsoft.com/office/drawing/2014/main" id="{04579BA6-F5FB-D725-B776-7BAD09306E99}"/>
              </a:ext>
            </a:extLst>
          </p:cNvPr>
          <p:cNvSpPr>
            <a:spLocks noGrp="1"/>
          </p:cNvSpPr>
          <p:nvPr>
            <p:ph idx="1"/>
          </p:nvPr>
        </p:nvSpPr>
        <p:spPr>
          <a:xfrm>
            <a:off x="838200" y="3554730"/>
            <a:ext cx="7880349" cy="2622233"/>
          </a:xfrm>
        </p:spPr>
        <p:txBody>
          <a:bodyPr/>
          <a:lstStyle/>
          <a:p>
            <a:r>
              <a:rPr lang="hu-HU" dirty="0"/>
              <a:t>DEMO</a:t>
            </a:r>
          </a:p>
          <a:p>
            <a:pPr lvl="1"/>
            <a:r>
              <a:rPr lang="en-US" dirty="0"/>
              <a:t>delete the rectangle, then load the </a:t>
            </a:r>
            <a:r>
              <a:rPr lang="en-US" i="1" dirty="0" err="1"/>
              <a:t>countries.gpkg</a:t>
            </a:r>
            <a:r>
              <a:rPr lang="en-US" dirty="0"/>
              <a:t> file</a:t>
            </a:r>
          </a:p>
          <a:p>
            <a:pPr lvl="1"/>
            <a:r>
              <a:rPr lang="en-US" dirty="0"/>
              <a:t>display it without fill, with a thick (0.6 mm) black outline</a:t>
            </a:r>
          </a:p>
          <a:p>
            <a:pPr lvl="1"/>
            <a:r>
              <a:rPr lang="en-US" dirty="0"/>
              <a:t>give meaningful names to our two maps (e.g. large map, inset map)</a:t>
            </a:r>
          </a:p>
          <a:p>
            <a:pPr lvl="1"/>
            <a:r>
              <a:rPr lang="en-US" dirty="0"/>
              <a:t>add an "overview" to the inset map that shows the position of the large map without fill and with a red outline</a:t>
            </a:r>
          </a:p>
          <a:p>
            <a:pPr marL="306388" lvl="1" indent="0">
              <a:buNone/>
            </a:pPr>
            <a:endParaRPr lang="en-US" dirty="0"/>
          </a:p>
        </p:txBody>
      </p:sp>
      <p:sp>
        <p:nvSpPr>
          <p:cNvPr id="4" name="Dátum helye 3">
            <a:extLst>
              <a:ext uri="{FF2B5EF4-FFF2-40B4-BE49-F238E27FC236}">
                <a16:creationId xmlns:a16="http://schemas.microsoft.com/office/drawing/2014/main" id="{350E2CFD-1AEF-BE75-C38F-D061E220F8BD}"/>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6" name="Kép 5">
            <a:extLst>
              <a:ext uri="{FF2B5EF4-FFF2-40B4-BE49-F238E27FC236}">
                <a16:creationId xmlns:a16="http://schemas.microsoft.com/office/drawing/2014/main" id="{046EFFA2-59F6-55A0-6D78-B185ACEE2628}"/>
              </a:ext>
            </a:extLst>
          </p:cNvPr>
          <p:cNvPicPr>
            <a:picLocks noChangeAspect="1"/>
          </p:cNvPicPr>
          <p:nvPr/>
        </p:nvPicPr>
        <p:blipFill>
          <a:blip r:embed="rId4"/>
          <a:stretch>
            <a:fillRect/>
          </a:stretch>
        </p:blipFill>
        <p:spPr>
          <a:xfrm>
            <a:off x="9420338" y="1422400"/>
            <a:ext cx="2630714" cy="5261428"/>
          </a:xfrm>
          <a:prstGeom prst="rect">
            <a:avLst/>
          </a:prstGeom>
          <a:ln>
            <a:solidFill>
              <a:schemeClr val="tx1"/>
            </a:solidFill>
          </a:ln>
        </p:spPr>
      </p:pic>
      <p:sp>
        <p:nvSpPr>
          <p:cNvPr id="11" name="Nyíl: jobbra mutató 10">
            <a:extLst>
              <a:ext uri="{FF2B5EF4-FFF2-40B4-BE49-F238E27FC236}">
                <a16:creationId xmlns:a16="http://schemas.microsoft.com/office/drawing/2014/main" id="{8F675112-B1D1-3452-8382-4C4B03425C54}"/>
              </a:ext>
            </a:extLst>
          </p:cNvPr>
          <p:cNvSpPr/>
          <p:nvPr/>
        </p:nvSpPr>
        <p:spPr>
          <a:xfrm>
            <a:off x="9937932" y="1666081"/>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2" name="Nyíl: jobbra mutató 11">
            <a:extLst>
              <a:ext uri="{FF2B5EF4-FFF2-40B4-BE49-F238E27FC236}">
                <a16:creationId xmlns:a16="http://schemas.microsoft.com/office/drawing/2014/main" id="{D2187B12-87D9-88A9-14B8-6BF2DE21BC2F}"/>
              </a:ext>
            </a:extLst>
          </p:cNvPr>
          <p:cNvSpPr/>
          <p:nvPr/>
        </p:nvSpPr>
        <p:spPr>
          <a:xfrm>
            <a:off x="9937932" y="2086448"/>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Nyíl: jobbra mutató 12">
            <a:extLst>
              <a:ext uri="{FF2B5EF4-FFF2-40B4-BE49-F238E27FC236}">
                <a16:creationId xmlns:a16="http://schemas.microsoft.com/office/drawing/2014/main" id="{C52AF341-FB40-5E5B-4985-F54F35423EA0}"/>
              </a:ext>
            </a:extLst>
          </p:cNvPr>
          <p:cNvSpPr/>
          <p:nvPr/>
        </p:nvSpPr>
        <p:spPr>
          <a:xfrm>
            <a:off x="9581351" y="4262000"/>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Nyíl: jobbra mutató 13">
            <a:extLst>
              <a:ext uri="{FF2B5EF4-FFF2-40B4-BE49-F238E27FC236}">
                <a16:creationId xmlns:a16="http://schemas.microsoft.com/office/drawing/2014/main" id="{AA3C33DE-048E-65C5-C1ED-DA6C84033229}"/>
              </a:ext>
            </a:extLst>
          </p:cNvPr>
          <p:cNvSpPr/>
          <p:nvPr/>
        </p:nvSpPr>
        <p:spPr>
          <a:xfrm>
            <a:off x="10000078" y="5268096"/>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5" name="Nyíl: jobbra mutató 14">
            <a:extLst>
              <a:ext uri="{FF2B5EF4-FFF2-40B4-BE49-F238E27FC236}">
                <a16:creationId xmlns:a16="http://schemas.microsoft.com/office/drawing/2014/main" id="{2D44B143-55C3-A936-0263-8F127C55A85F}"/>
              </a:ext>
            </a:extLst>
          </p:cNvPr>
          <p:cNvSpPr/>
          <p:nvPr/>
        </p:nvSpPr>
        <p:spPr>
          <a:xfrm>
            <a:off x="10000077" y="5501535"/>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8104640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A205B-39B3-DF42-1026-B5B45E7E0DEF}"/>
            </a:ext>
          </a:extLst>
        </p:cNvPr>
        <p:cNvGrpSpPr/>
        <p:nvPr/>
      </p:nvGrpSpPr>
      <p:grpSpPr>
        <a:xfrm>
          <a:off x="0" y="0"/>
          <a:ext cx="0" cy="0"/>
          <a:chOff x="0" y="0"/>
          <a:chExt cx="0" cy="0"/>
        </a:xfrm>
      </p:grpSpPr>
      <p:pic>
        <p:nvPicPr>
          <p:cNvPr id="10" name="Kép 9">
            <a:extLst>
              <a:ext uri="{FF2B5EF4-FFF2-40B4-BE49-F238E27FC236}">
                <a16:creationId xmlns:a16="http://schemas.microsoft.com/office/drawing/2014/main" id="{9D028E30-C960-CAEA-E61C-321DA7E25164}"/>
              </a:ext>
            </a:extLst>
          </p:cNvPr>
          <p:cNvPicPr>
            <a:picLocks noChangeAspect="1"/>
          </p:cNvPicPr>
          <p:nvPr/>
        </p:nvPicPr>
        <p:blipFill>
          <a:blip r:embed="rId3"/>
          <a:stretch>
            <a:fillRect/>
          </a:stretch>
        </p:blipFill>
        <p:spPr>
          <a:xfrm>
            <a:off x="7623900" y="174172"/>
            <a:ext cx="4396648" cy="3748665"/>
          </a:xfrm>
          <a:prstGeom prst="rect">
            <a:avLst/>
          </a:prstGeom>
          <a:ln>
            <a:solidFill>
              <a:schemeClr val="tx1"/>
            </a:solidFill>
          </a:ln>
        </p:spPr>
      </p:pic>
      <p:sp>
        <p:nvSpPr>
          <p:cNvPr id="2" name="Cím 1">
            <a:extLst>
              <a:ext uri="{FF2B5EF4-FFF2-40B4-BE49-F238E27FC236}">
                <a16:creationId xmlns:a16="http://schemas.microsoft.com/office/drawing/2014/main" id="{87A51069-3184-F08D-D1B9-4F8FA1B1F593}"/>
              </a:ext>
            </a:extLst>
          </p:cNvPr>
          <p:cNvSpPr>
            <a:spLocks noGrp="1"/>
          </p:cNvSpPr>
          <p:nvPr>
            <p:ph type="title"/>
          </p:nvPr>
        </p:nvSpPr>
        <p:spPr/>
        <p:txBody>
          <a:bodyPr/>
          <a:lstStyle/>
          <a:p>
            <a:r>
              <a:rPr lang="hu-HU" dirty="0" err="1"/>
              <a:t>Scale-dependent</a:t>
            </a:r>
            <a:r>
              <a:rPr lang="hu-HU" dirty="0"/>
              <a:t> </a:t>
            </a:r>
            <a:r>
              <a:rPr lang="hu-HU" dirty="0" err="1"/>
              <a:t>rendering</a:t>
            </a:r>
            <a:endParaRPr lang="en-US" dirty="0"/>
          </a:p>
        </p:txBody>
      </p:sp>
      <p:sp>
        <p:nvSpPr>
          <p:cNvPr id="3" name="Tartalom helye 2">
            <a:extLst>
              <a:ext uri="{FF2B5EF4-FFF2-40B4-BE49-F238E27FC236}">
                <a16:creationId xmlns:a16="http://schemas.microsoft.com/office/drawing/2014/main" id="{CA79F42F-1905-661B-2D07-4AA26EB6CA19}"/>
              </a:ext>
            </a:extLst>
          </p:cNvPr>
          <p:cNvSpPr>
            <a:spLocks noGrp="1"/>
          </p:cNvSpPr>
          <p:nvPr>
            <p:ph idx="1"/>
          </p:nvPr>
        </p:nvSpPr>
        <p:spPr>
          <a:xfrm>
            <a:off x="838200" y="1422400"/>
            <a:ext cx="6785702" cy="4754563"/>
          </a:xfrm>
        </p:spPr>
        <p:txBody>
          <a:bodyPr/>
          <a:lstStyle/>
          <a:p>
            <a:r>
              <a:rPr lang="hu-HU" dirty="0"/>
              <a:t>DEMO</a:t>
            </a:r>
          </a:p>
          <a:p>
            <a:pPr lvl="1"/>
            <a:r>
              <a:rPr lang="en-US" dirty="0"/>
              <a:t>open the properties of the </a:t>
            </a:r>
            <a:r>
              <a:rPr lang="en-US" i="1" dirty="0"/>
              <a:t>places</a:t>
            </a:r>
            <a:r>
              <a:rPr lang="en-US" dirty="0"/>
              <a:t> layer</a:t>
            </a:r>
          </a:p>
          <a:p>
            <a:pPr lvl="1"/>
            <a:r>
              <a:rPr lang="en-US" dirty="0"/>
              <a:t>in the Rendering section enable scale dependent visibility</a:t>
            </a:r>
          </a:p>
          <a:p>
            <a:pPr lvl="1"/>
            <a:r>
              <a:rPr lang="en-US" dirty="0"/>
              <a:t>display it only on maps more detailed than</a:t>
            </a:r>
            <a:br>
              <a:rPr lang="hu-HU" dirty="0"/>
            </a:br>
            <a:r>
              <a:rPr lang="en-US" dirty="0"/>
              <a:t>M 1:1 000 000</a:t>
            </a:r>
          </a:p>
          <a:p>
            <a:pPr lvl="1"/>
            <a:r>
              <a:rPr lang="en-US" dirty="0"/>
              <a:t>check by zooming</a:t>
            </a:r>
          </a:p>
          <a:p>
            <a:pPr lvl="1"/>
            <a:r>
              <a:rPr lang="en-US" dirty="0"/>
              <a:t>copy this style element to all other vector layers except countries</a:t>
            </a:r>
          </a:p>
          <a:p>
            <a:pPr lvl="1"/>
            <a:r>
              <a:rPr lang="en-US" dirty="0"/>
              <a:t>(right click &gt; Styles &gt; Copy/Paste Style &gt; Rendering)</a:t>
            </a:r>
          </a:p>
          <a:p>
            <a:pPr lvl="1"/>
            <a:r>
              <a:rPr lang="en-US" dirty="0"/>
              <a:t>set the same for the digital elevation model</a:t>
            </a:r>
          </a:p>
          <a:p>
            <a:pPr lvl="1"/>
            <a:r>
              <a:rPr lang="en-US" dirty="0"/>
              <a:t>refresh the maps</a:t>
            </a:r>
          </a:p>
        </p:txBody>
      </p:sp>
      <p:sp>
        <p:nvSpPr>
          <p:cNvPr id="4" name="Dátum helye 3">
            <a:extLst>
              <a:ext uri="{FF2B5EF4-FFF2-40B4-BE49-F238E27FC236}">
                <a16:creationId xmlns:a16="http://schemas.microsoft.com/office/drawing/2014/main" id="{4C44CD07-6D6C-757E-C07A-B3748F7E8C2E}"/>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7" name="Kép 6">
            <a:extLst>
              <a:ext uri="{FF2B5EF4-FFF2-40B4-BE49-F238E27FC236}">
                <a16:creationId xmlns:a16="http://schemas.microsoft.com/office/drawing/2014/main" id="{B6638EB5-12B1-06F8-DE4B-D2D8A5444AED}"/>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623900" y="4087536"/>
            <a:ext cx="4396647" cy="2642750"/>
          </a:xfrm>
          <a:prstGeom prst="rect">
            <a:avLst/>
          </a:prstGeom>
          <a:ln>
            <a:solidFill>
              <a:schemeClr val="tx1"/>
            </a:solidFill>
          </a:ln>
        </p:spPr>
      </p:pic>
      <p:sp>
        <p:nvSpPr>
          <p:cNvPr id="11" name="Nyíl: jobbra mutató 10">
            <a:extLst>
              <a:ext uri="{FF2B5EF4-FFF2-40B4-BE49-F238E27FC236}">
                <a16:creationId xmlns:a16="http://schemas.microsoft.com/office/drawing/2014/main" id="{8DFD6DB7-1856-AB47-83E1-0EF4A28717EA}"/>
              </a:ext>
            </a:extLst>
          </p:cNvPr>
          <p:cNvSpPr/>
          <p:nvPr/>
        </p:nvSpPr>
        <p:spPr>
          <a:xfrm>
            <a:off x="7461517" y="3115148"/>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2" name="Nyíl: jobbra mutató 11">
            <a:extLst>
              <a:ext uri="{FF2B5EF4-FFF2-40B4-BE49-F238E27FC236}">
                <a16:creationId xmlns:a16="http://schemas.microsoft.com/office/drawing/2014/main" id="{E44145C5-1510-5E79-468F-8CDE06C54253}"/>
              </a:ext>
            </a:extLst>
          </p:cNvPr>
          <p:cNvSpPr/>
          <p:nvPr/>
        </p:nvSpPr>
        <p:spPr>
          <a:xfrm>
            <a:off x="8430624" y="314798"/>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Nyíl: jobbra mutató 12">
            <a:extLst>
              <a:ext uri="{FF2B5EF4-FFF2-40B4-BE49-F238E27FC236}">
                <a16:creationId xmlns:a16="http://schemas.microsoft.com/office/drawing/2014/main" id="{3A41BF04-BA23-FCA6-C31B-4AF58BA17100}"/>
              </a:ext>
            </a:extLst>
          </p:cNvPr>
          <p:cNvSpPr/>
          <p:nvPr/>
        </p:nvSpPr>
        <p:spPr>
          <a:xfrm>
            <a:off x="8430623" y="617577"/>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Nyíl: jobbra mutató 13">
            <a:extLst>
              <a:ext uri="{FF2B5EF4-FFF2-40B4-BE49-F238E27FC236}">
                <a16:creationId xmlns:a16="http://schemas.microsoft.com/office/drawing/2014/main" id="{B5C906AD-13D9-81E5-47E6-7265EFD4D8B7}"/>
              </a:ext>
            </a:extLst>
          </p:cNvPr>
          <p:cNvSpPr/>
          <p:nvPr/>
        </p:nvSpPr>
        <p:spPr>
          <a:xfrm>
            <a:off x="8250643" y="4593994"/>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5" name="Kép 14">
            <a:extLst>
              <a:ext uri="{FF2B5EF4-FFF2-40B4-BE49-F238E27FC236}">
                <a16:creationId xmlns:a16="http://schemas.microsoft.com/office/drawing/2014/main" id="{65804721-1420-2E56-26DF-AEB32308FE77}"/>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7345326" y="3799681"/>
            <a:ext cx="394631" cy="426127"/>
          </a:xfrm>
          <a:prstGeom prst="rect">
            <a:avLst/>
          </a:prstGeom>
          <a:ln w="38100">
            <a:solidFill>
              <a:srgbClr val="FF0000"/>
            </a:solidFill>
          </a:ln>
        </p:spPr>
      </p:pic>
    </p:spTree>
    <p:extLst>
      <p:ext uri="{BB962C8B-B14F-4D97-AF65-F5344CB8AC3E}">
        <p14:creationId xmlns:p14="http://schemas.microsoft.com/office/powerpoint/2010/main" val="10605988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0B6610C-FC82-72E4-683F-0E6AA838D860}"/>
              </a:ext>
            </a:extLst>
          </p:cNvPr>
          <p:cNvSpPr>
            <a:spLocks noGrp="1"/>
          </p:cNvSpPr>
          <p:nvPr>
            <p:ph type="title"/>
          </p:nvPr>
        </p:nvSpPr>
        <p:spPr/>
        <p:txBody>
          <a:bodyPr/>
          <a:lstStyle/>
          <a:p>
            <a:r>
              <a:rPr lang="hu-HU" dirty="0"/>
              <a:t>Legend</a:t>
            </a:r>
          </a:p>
        </p:txBody>
      </p:sp>
      <p:sp>
        <p:nvSpPr>
          <p:cNvPr id="3" name="Tartalom helye 2">
            <a:extLst>
              <a:ext uri="{FF2B5EF4-FFF2-40B4-BE49-F238E27FC236}">
                <a16:creationId xmlns:a16="http://schemas.microsoft.com/office/drawing/2014/main" id="{902B2498-CCD2-295B-EB7C-67A0AF230004}"/>
              </a:ext>
            </a:extLst>
          </p:cNvPr>
          <p:cNvSpPr>
            <a:spLocks noGrp="1"/>
          </p:cNvSpPr>
          <p:nvPr>
            <p:ph idx="1"/>
          </p:nvPr>
        </p:nvSpPr>
        <p:spPr>
          <a:xfrm>
            <a:off x="838200" y="1422400"/>
            <a:ext cx="5223075" cy="4754563"/>
          </a:xfrm>
        </p:spPr>
        <p:txBody>
          <a:bodyPr/>
          <a:lstStyle/>
          <a:p>
            <a:r>
              <a:rPr lang="hu-HU" dirty="0"/>
              <a:t>DEMO</a:t>
            </a:r>
          </a:p>
          <a:p>
            <a:pPr lvl="1"/>
            <a:r>
              <a:rPr lang="en-US" dirty="0"/>
              <a:t>color the </a:t>
            </a:r>
            <a:r>
              <a:rPr lang="en-US" i="1" dirty="0"/>
              <a:t>railways</a:t>
            </a:r>
            <a:r>
              <a:rPr lang="en-US" dirty="0"/>
              <a:t> layer based on the </a:t>
            </a:r>
            <a:r>
              <a:rPr lang="en-US" i="1" dirty="0" err="1"/>
              <a:t>fclass</a:t>
            </a:r>
            <a:r>
              <a:rPr lang="en-US" dirty="0"/>
              <a:t> field</a:t>
            </a:r>
          </a:p>
          <a:p>
            <a:pPr lvl="1"/>
            <a:r>
              <a:rPr lang="en-US" dirty="0"/>
              <a:t>give meaningful names to the three types</a:t>
            </a:r>
          </a:p>
          <a:p>
            <a:pPr lvl="1"/>
            <a:r>
              <a:rPr lang="en-US" dirty="0"/>
              <a:t>delete the other type</a:t>
            </a:r>
          </a:p>
        </p:txBody>
      </p:sp>
      <p:sp>
        <p:nvSpPr>
          <p:cNvPr id="4" name="Dátum helye 3">
            <a:extLst>
              <a:ext uri="{FF2B5EF4-FFF2-40B4-BE49-F238E27FC236}">
                <a16:creationId xmlns:a16="http://schemas.microsoft.com/office/drawing/2014/main" id="{B0CE33E2-62C1-6020-DB31-113665B96FFF}"/>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7" name="Kép 6">
            <a:extLst>
              <a:ext uri="{FF2B5EF4-FFF2-40B4-BE49-F238E27FC236}">
                <a16:creationId xmlns:a16="http://schemas.microsoft.com/office/drawing/2014/main" id="{AEABDEE5-5C46-C875-4D94-1320BD164CC4}"/>
              </a:ext>
            </a:extLst>
          </p:cNvPr>
          <p:cNvPicPr>
            <a:picLocks noChangeAspect="1"/>
          </p:cNvPicPr>
          <p:nvPr/>
        </p:nvPicPr>
        <p:blipFill>
          <a:blip r:embed="rId2"/>
          <a:stretch>
            <a:fillRect/>
          </a:stretch>
        </p:blipFill>
        <p:spPr>
          <a:xfrm>
            <a:off x="6061275" y="1519177"/>
            <a:ext cx="5919275" cy="2869734"/>
          </a:xfrm>
          <a:prstGeom prst="rect">
            <a:avLst/>
          </a:prstGeom>
          <a:ln>
            <a:solidFill>
              <a:schemeClr val="tx1"/>
            </a:solidFill>
          </a:ln>
        </p:spPr>
      </p:pic>
    </p:spTree>
    <p:extLst>
      <p:ext uri="{BB962C8B-B14F-4D97-AF65-F5344CB8AC3E}">
        <p14:creationId xmlns:p14="http://schemas.microsoft.com/office/powerpoint/2010/main" val="7716502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2DD52-DE8D-966A-3959-BA685C7F4E46}"/>
            </a:ext>
          </a:extLst>
        </p:cNvPr>
        <p:cNvGrpSpPr/>
        <p:nvPr/>
      </p:nvGrpSpPr>
      <p:grpSpPr>
        <a:xfrm>
          <a:off x="0" y="0"/>
          <a:ext cx="0" cy="0"/>
          <a:chOff x="0" y="0"/>
          <a:chExt cx="0" cy="0"/>
        </a:xfrm>
      </p:grpSpPr>
      <p:pic>
        <p:nvPicPr>
          <p:cNvPr id="25" name="Kép 24">
            <a:extLst>
              <a:ext uri="{FF2B5EF4-FFF2-40B4-BE49-F238E27FC236}">
                <a16:creationId xmlns:a16="http://schemas.microsoft.com/office/drawing/2014/main" id="{21AE3670-76F1-B22B-79EE-D831298933EC}"/>
              </a:ext>
            </a:extLst>
          </p:cNvPr>
          <p:cNvPicPr>
            <a:picLocks noChangeAspect="1"/>
          </p:cNvPicPr>
          <p:nvPr/>
        </p:nvPicPr>
        <p:blipFill>
          <a:blip r:embed="rId2"/>
          <a:stretch>
            <a:fillRect/>
          </a:stretch>
        </p:blipFill>
        <p:spPr>
          <a:xfrm>
            <a:off x="9513928" y="4345004"/>
            <a:ext cx="2503487" cy="1757768"/>
          </a:xfrm>
          <a:prstGeom prst="rect">
            <a:avLst/>
          </a:prstGeom>
          <a:ln>
            <a:solidFill>
              <a:schemeClr val="tx1"/>
            </a:solidFill>
          </a:ln>
        </p:spPr>
      </p:pic>
      <p:pic>
        <p:nvPicPr>
          <p:cNvPr id="23" name="Kép 22">
            <a:extLst>
              <a:ext uri="{FF2B5EF4-FFF2-40B4-BE49-F238E27FC236}">
                <a16:creationId xmlns:a16="http://schemas.microsoft.com/office/drawing/2014/main" id="{4C40391C-826E-58D6-E415-65EB94759B39}"/>
              </a:ext>
            </a:extLst>
          </p:cNvPr>
          <p:cNvPicPr>
            <a:picLocks noChangeAspect="1"/>
          </p:cNvPicPr>
          <p:nvPr/>
        </p:nvPicPr>
        <p:blipFill>
          <a:blip r:embed="rId3"/>
          <a:stretch>
            <a:fillRect/>
          </a:stretch>
        </p:blipFill>
        <p:spPr>
          <a:xfrm>
            <a:off x="9513928" y="174172"/>
            <a:ext cx="2503487" cy="4004048"/>
          </a:xfrm>
          <a:prstGeom prst="rect">
            <a:avLst/>
          </a:prstGeom>
          <a:ln>
            <a:solidFill>
              <a:schemeClr val="tx1"/>
            </a:solidFill>
          </a:ln>
        </p:spPr>
      </p:pic>
      <p:sp>
        <p:nvSpPr>
          <p:cNvPr id="2" name="Cím 1">
            <a:extLst>
              <a:ext uri="{FF2B5EF4-FFF2-40B4-BE49-F238E27FC236}">
                <a16:creationId xmlns:a16="http://schemas.microsoft.com/office/drawing/2014/main" id="{A76F10AF-DA95-99DB-2811-4C330C28C63D}"/>
              </a:ext>
            </a:extLst>
          </p:cNvPr>
          <p:cNvSpPr>
            <a:spLocks noGrp="1"/>
          </p:cNvSpPr>
          <p:nvPr>
            <p:ph type="title"/>
          </p:nvPr>
        </p:nvSpPr>
        <p:spPr/>
        <p:txBody>
          <a:bodyPr/>
          <a:lstStyle/>
          <a:p>
            <a:r>
              <a:rPr lang="hu-HU" dirty="0"/>
              <a:t>Legend</a:t>
            </a:r>
          </a:p>
        </p:txBody>
      </p:sp>
      <p:sp>
        <p:nvSpPr>
          <p:cNvPr id="3" name="Tartalom helye 2">
            <a:extLst>
              <a:ext uri="{FF2B5EF4-FFF2-40B4-BE49-F238E27FC236}">
                <a16:creationId xmlns:a16="http://schemas.microsoft.com/office/drawing/2014/main" id="{EB0EF6DB-D25F-3D25-449E-DEBBEB532749}"/>
              </a:ext>
            </a:extLst>
          </p:cNvPr>
          <p:cNvSpPr>
            <a:spLocks noGrp="1"/>
          </p:cNvSpPr>
          <p:nvPr>
            <p:ph idx="1"/>
          </p:nvPr>
        </p:nvSpPr>
        <p:spPr>
          <a:xfrm>
            <a:off x="838200" y="1422400"/>
            <a:ext cx="8675728" cy="4754563"/>
          </a:xfrm>
        </p:spPr>
        <p:txBody>
          <a:bodyPr/>
          <a:lstStyle/>
          <a:p>
            <a:r>
              <a:rPr lang="hu-HU" dirty="0"/>
              <a:t>DEMO</a:t>
            </a:r>
          </a:p>
          <a:p>
            <a:pPr lvl="1"/>
            <a:r>
              <a:rPr lang="en-US" dirty="0"/>
              <a:t>add a legend to the print layout with</a:t>
            </a:r>
            <a:br>
              <a:rPr lang="hu-HU" dirty="0"/>
            </a:br>
            <a:r>
              <a:rPr lang="en-US" dirty="0"/>
              <a:t>a frame and title</a:t>
            </a:r>
          </a:p>
          <a:p>
            <a:pPr lvl="1"/>
            <a:r>
              <a:rPr lang="en-US" dirty="0"/>
              <a:t>remove the countries and the base</a:t>
            </a:r>
            <a:br>
              <a:rPr lang="hu-HU" dirty="0"/>
            </a:br>
            <a:r>
              <a:rPr lang="en-US" dirty="0"/>
              <a:t>map from the legend</a:t>
            </a:r>
          </a:p>
          <a:p>
            <a:pPr lvl="1"/>
            <a:r>
              <a:rPr lang="en-US" dirty="0"/>
              <a:t>rename the single layer of the</a:t>
            </a:r>
            <a:br>
              <a:rPr lang="hu-HU" dirty="0"/>
            </a:br>
            <a:r>
              <a:rPr lang="en-US" dirty="0"/>
              <a:t>elevation model to "m asl."</a:t>
            </a:r>
          </a:p>
          <a:p>
            <a:pPr lvl="1"/>
            <a:r>
              <a:rPr lang="en-US" dirty="0"/>
              <a:t>create a group named "railways"</a:t>
            </a:r>
          </a:p>
          <a:p>
            <a:pPr lvl="1"/>
            <a:r>
              <a:rPr lang="en-US" dirty="0"/>
              <a:t>place the </a:t>
            </a:r>
            <a:r>
              <a:rPr lang="en-US" i="1" dirty="0"/>
              <a:t>railways</a:t>
            </a:r>
            <a:r>
              <a:rPr lang="en-US" dirty="0"/>
              <a:t> layer in it, set it to not visible (right click &gt; Hidden), and display feature counts</a:t>
            </a:r>
          </a:p>
          <a:p>
            <a:pPr lvl="1"/>
            <a:r>
              <a:rPr lang="en-US" dirty="0"/>
              <a:t>move it before </a:t>
            </a:r>
            <a:r>
              <a:rPr lang="en-US" i="1" dirty="0"/>
              <a:t>roads</a:t>
            </a:r>
          </a:p>
          <a:p>
            <a:pPr lvl="1"/>
            <a:r>
              <a:rPr lang="en-US" dirty="0"/>
              <a:t>then add indentation to the group items (Spacing section)</a:t>
            </a:r>
          </a:p>
        </p:txBody>
      </p:sp>
      <p:sp>
        <p:nvSpPr>
          <p:cNvPr id="4" name="Dátum helye 3">
            <a:extLst>
              <a:ext uri="{FF2B5EF4-FFF2-40B4-BE49-F238E27FC236}">
                <a16:creationId xmlns:a16="http://schemas.microsoft.com/office/drawing/2014/main" id="{06F1B6F5-235E-5989-3097-452CE27005E3}"/>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11" name="Nyíl: jobbra mutató 10">
            <a:extLst>
              <a:ext uri="{FF2B5EF4-FFF2-40B4-BE49-F238E27FC236}">
                <a16:creationId xmlns:a16="http://schemas.microsoft.com/office/drawing/2014/main" id="{AE1EF082-FC28-2C2A-2FCF-4D85B04C0C9C}"/>
              </a:ext>
            </a:extLst>
          </p:cNvPr>
          <p:cNvSpPr/>
          <p:nvPr/>
        </p:nvSpPr>
        <p:spPr>
          <a:xfrm>
            <a:off x="10021929" y="265928"/>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2" name="Nyíl: jobbra mutató 11">
            <a:extLst>
              <a:ext uri="{FF2B5EF4-FFF2-40B4-BE49-F238E27FC236}">
                <a16:creationId xmlns:a16="http://schemas.microsoft.com/office/drawing/2014/main" id="{C8902791-112D-5A32-BD62-37CC9BE96505}"/>
              </a:ext>
            </a:extLst>
          </p:cNvPr>
          <p:cNvSpPr/>
          <p:nvPr/>
        </p:nvSpPr>
        <p:spPr>
          <a:xfrm>
            <a:off x="9459494" y="1776720"/>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Nyíl: jobbra mutató 12">
            <a:extLst>
              <a:ext uri="{FF2B5EF4-FFF2-40B4-BE49-F238E27FC236}">
                <a16:creationId xmlns:a16="http://schemas.microsoft.com/office/drawing/2014/main" id="{FA2A519C-2D9E-95D5-90DD-9BE77BF1067D}"/>
              </a:ext>
            </a:extLst>
          </p:cNvPr>
          <p:cNvSpPr/>
          <p:nvPr/>
        </p:nvSpPr>
        <p:spPr>
          <a:xfrm>
            <a:off x="9725774" y="2165579"/>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Nyíl: jobbra mutató 13">
            <a:extLst>
              <a:ext uri="{FF2B5EF4-FFF2-40B4-BE49-F238E27FC236}">
                <a16:creationId xmlns:a16="http://schemas.microsoft.com/office/drawing/2014/main" id="{970190C9-19FE-BCBB-E3F5-2391914173BD}"/>
              </a:ext>
            </a:extLst>
          </p:cNvPr>
          <p:cNvSpPr/>
          <p:nvPr/>
        </p:nvSpPr>
        <p:spPr>
          <a:xfrm>
            <a:off x="9858441" y="3664766"/>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5" name="Nyíl: jobbra mutató 14">
            <a:extLst>
              <a:ext uri="{FF2B5EF4-FFF2-40B4-BE49-F238E27FC236}">
                <a16:creationId xmlns:a16="http://schemas.microsoft.com/office/drawing/2014/main" id="{2F8C03D2-F01E-7373-7AB1-BCF793A6D97E}"/>
              </a:ext>
            </a:extLst>
          </p:cNvPr>
          <p:cNvSpPr/>
          <p:nvPr/>
        </p:nvSpPr>
        <p:spPr>
          <a:xfrm>
            <a:off x="10603288" y="5306775"/>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Téglalap 15">
            <a:extLst>
              <a:ext uri="{FF2B5EF4-FFF2-40B4-BE49-F238E27FC236}">
                <a16:creationId xmlns:a16="http://schemas.microsoft.com/office/drawing/2014/main" id="{F7A3B116-D2CA-96FE-E67D-4581ED93F95D}"/>
              </a:ext>
            </a:extLst>
          </p:cNvPr>
          <p:cNvSpPr/>
          <p:nvPr/>
        </p:nvSpPr>
        <p:spPr>
          <a:xfrm flipV="1">
            <a:off x="10062187" y="3967356"/>
            <a:ext cx="190500" cy="18097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Téglalap 16">
            <a:extLst>
              <a:ext uri="{FF2B5EF4-FFF2-40B4-BE49-F238E27FC236}">
                <a16:creationId xmlns:a16="http://schemas.microsoft.com/office/drawing/2014/main" id="{8CD5CDA3-FE2C-3B99-618F-BFE40793BD97}"/>
              </a:ext>
            </a:extLst>
          </p:cNvPr>
          <p:cNvSpPr/>
          <p:nvPr/>
        </p:nvSpPr>
        <p:spPr>
          <a:xfrm flipV="1">
            <a:off x="11084029" y="3967356"/>
            <a:ext cx="190500" cy="18097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Téglalap 17">
            <a:extLst>
              <a:ext uri="{FF2B5EF4-FFF2-40B4-BE49-F238E27FC236}">
                <a16:creationId xmlns:a16="http://schemas.microsoft.com/office/drawing/2014/main" id="{37B48562-EAAC-0C62-6368-EF4FD88B6160}"/>
              </a:ext>
            </a:extLst>
          </p:cNvPr>
          <p:cNvSpPr/>
          <p:nvPr/>
        </p:nvSpPr>
        <p:spPr>
          <a:xfrm flipV="1">
            <a:off x="10480778" y="3963519"/>
            <a:ext cx="190500" cy="18097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Téglalap 18">
            <a:extLst>
              <a:ext uri="{FF2B5EF4-FFF2-40B4-BE49-F238E27FC236}">
                <a16:creationId xmlns:a16="http://schemas.microsoft.com/office/drawing/2014/main" id="{6A34AE1A-5FFE-F1D8-6767-7076DC96B7AC}"/>
              </a:ext>
            </a:extLst>
          </p:cNvPr>
          <p:cNvSpPr/>
          <p:nvPr/>
        </p:nvSpPr>
        <p:spPr>
          <a:xfrm flipV="1">
            <a:off x="9855813" y="3966269"/>
            <a:ext cx="190500" cy="18097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21" name="Kép 20">
            <a:extLst>
              <a:ext uri="{FF2B5EF4-FFF2-40B4-BE49-F238E27FC236}">
                <a16:creationId xmlns:a16="http://schemas.microsoft.com/office/drawing/2014/main" id="{9F050F22-391C-C238-0BE9-95924F1FC559}"/>
              </a:ext>
            </a:extLst>
          </p:cNvPr>
          <p:cNvPicPr>
            <a:picLocks noChangeAspect="1"/>
          </p:cNvPicPr>
          <p:nvPr/>
        </p:nvPicPr>
        <p:blipFill>
          <a:blip r:embed="rId4"/>
          <a:stretch>
            <a:fillRect/>
          </a:stretch>
        </p:blipFill>
        <p:spPr>
          <a:xfrm>
            <a:off x="5879939" y="174172"/>
            <a:ext cx="3481359" cy="4003134"/>
          </a:xfrm>
          <a:prstGeom prst="rect">
            <a:avLst/>
          </a:prstGeom>
          <a:ln>
            <a:solidFill>
              <a:schemeClr val="tx1"/>
            </a:solidFill>
          </a:ln>
        </p:spPr>
      </p:pic>
      <p:pic>
        <p:nvPicPr>
          <p:cNvPr id="26" name="Kép 25">
            <a:extLst>
              <a:ext uri="{FF2B5EF4-FFF2-40B4-BE49-F238E27FC236}">
                <a16:creationId xmlns:a16="http://schemas.microsoft.com/office/drawing/2014/main" id="{19DFE3B4-6F15-3A3C-C679-B05975471620}"/>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213298" y="1883279"/>
            <a:ext cx="548587" cy="487680"/>
          </a:xfrm>
          <a:prstGeom prst="rect">
            <a:avLst/>
          </a:prstGeom>
          <a:ln>
            <a:solidFill>
              <a:schemeClr val="tx1"/>
            </a:solidFill>
          </a:ln>
        </p:spPr>
      </p:pic>
    </p:spTree>
    <p:extLst>
      <p:ext uri="{BB962C8B-B14F-4D97-AF65-F5344CB8AC3E}">
        <p14:creationId xmlns:p14="http://schemas.microsoft.com/office/powerpoint/2010/main" val="13110977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Kép 12">
            <a:extLst>
              <a:ext uri="{FF2B5EF4-FFF2-40B4-BE49-F238E27FC236}">
                <a16:creationId xmlns:a16="http://schemas.microsoft.com/office/drawing/2014/main" id="{17261C66-405E-04FC-984F-7E8CEF3DA292}"/>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07631" y="2941320"/>
            <a:ext cx="548587" cy="487680"/>
          </a:xfrm>
          <a:prstGeom prst="rect">
            <a:avLst/>
          </a:prstGeom>
          <a:ln>
            <a:solidFill>
              <a:schemeClr val="tx1"/>
            </a:solidFill>
          </a:ln>
        </p:spPr>
      </p:pic>
      <p:sp>
        <p:nvSpPr>
          <p:cNvPr id="2" name="Cím 1">
            <a:extLst>
              <a:ext uri="{FF2B5EF4-FFF2-40B4-BE49-F238E27FC236}">
                <a16:creationId xmlns:a16="http://schemas.microsoft.com/office/drawing/2014/main" id="{1602E616-ADD9-7C85-3BD0-0D9B76489877}"/>
              </a:ext>
            </a:extLst>
          </p:cNvPr>
          <p:cNvSpPr>
            <a:spLocks noGrp="1"/>
          </p:cNvSpPr>
          <p:nvPr>
            <p:ph type="title"/>
          </p:nvPr>
        </p:nvSpPr>
        <p:spPr/>
        <p:txBody>
          <a:bodyPr/>
          <a:lstStyle/>
          <a:p>
            <a:r>
              <a:rPr lang="hu-HU" dirty="0" err="1"/>
              <a:t>Adding</a:t>
            </a:r>
            <a:r>
              <a:rPr lang="hu-HU" dirty="0"/>
              <a:t> </a:t>
            </a:r>
            <a:r>
              <a:rPr lang="hu-HU" dirty="0" err="1"/>
              <a:t>other</a:t>
            </a:r>
            <a:r>
              <a:rPr lang="hu-HU" dirty="0"/>
              <a:t> </a:t>
            </a:r>
            <a:r>
              <a:rPr lang="hu-HU" dirty="0" err="1"/>
              <a:t>items</a:t>
            </a:r>
            <a:endParaRPr lang="hu-HU" dirty="0"/>
          </a:p>
        </p:txBody>
      </p:sp>
      <p:sp>
        <p:nvSpPr>
          <p:cNvPr id="3" name="Tartalom helye 2">
            <a:extLst>
              <a:ext uri="{FF2B5EF4-FFF2-40B4-BE49-F238E27FC236}">
                <a16:creationId xmlns:a16="http://schemas.microsoft.com/office/drawing/2014/main" id="{1A974E50-CAAA-B1D0-9EC0-0E0BF0296850}"/>
              </a:ext>
            </a:extLst>
          </p:cNvPr>
          <p:cNvSpPr>
            <a:spLocks noGrp="1"/>
          </p:cNvSpPr>
          <p:nvPr>
            <p:ph idx="1"/>
          </p:nvPr>
        </p:nvSpPr>
        <p:spPr>
          <a:xfrm>
            <a:off x="838200" y="1422400"/>
            <a:ext cx="5257800" cy="4754563"/>
          </a:xfrm>
        </p:spPr>
        <p:txBody>
          <a:bodyPr/>
          <a:lstStyle/>
          <a:p>
            <a:r>
              <a:rPr lang="hu-HU" dirty="0"/>
              <a:t>DEMO</a:t>
            </a:r>
          </a:p>
          <a:p>
            <a:pPr lvl="1"/>
            <a:r>
              <a:rPr lang="en-US" dirty="0"/>
              <a:t>add a white-filled circle (ellipse + Shift) without outline at an arbitrary point of the map</a:t>
            </a:r>
          </a:p>
          <a:p>
            <a:pPr lvl="1"/>
            <a:r>
              <a:rPr lang="en-US" dirty="0"/>
              <a:t>place a raster image file (in the example: </a:t>
            </a:r>
            <a:r>
              <a:rPr lang="en-US" i="1" dirty="0"/>
              <a:t>child.jpg</a:t>
            </a:r>
            <a:r>
              <a:rPr lang="en-US" dirty="0"/>
              <a:t>) in the map margin</a:t>
            </a:r>
          </a:p>
          <a:p>
            <a:pPr lvl="1"/>
            <a:r>
              <a:rPr lang="en-US" dirty="0"/>
              <a:t>add a text label in a color different from black</a:t>
            </a:r>
          </a:p>
          <a:p>
            <a:pPr lvl="1"/>
            <a:r>
              <a:rPr lang="en-US" dirty="0"/>
              <a:t>draw a white arrow from the text to the circle</a:t>
            </a:r>
            <a:endParaRPr lang="hu-HU" dirty="0"/>
          </a:p>
        </p:txBody>
      </p:sp>
      <p:sp>
        <p:nvSpPr>
          <p:cNvPr id="4" name="Dátum helye 3">
            <a:extLst>
              <a:ext uri="{FF2B5EF4-FFF2-40B4-BE49-F238E27FC236}">
                <a16:creationId xmlns:a16="http://schemas.microsoft.com/office/drawing/2014/main" id="{896AB003-3670-BF33-12F0-0C4DF420432A}"/>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6" name="Kép 5">
            <a:extLst>
              <a:ext uri="{FF2B5EF4-FFF2-40B4-BE49-F238E27FC236}">
                <a16:creationId xmlns:a16="http://schemas.microsoft.com/office/drawing/2014/main" id="{91BA3683-778D-5CC8-BB78-1356A200BD0A}"/>
              </a:ext>
            </a:extLst>
          </p:cNvPr>
          <p:cNvPicPr>
            <a:picLocks noChangeAspect="1"/>
          </p:cNvPicPr>
          <p:nvPr/>
        </p:nvPicPr>
        <p:blipFill>
          <a:blip r:embed="rId3"/>
          <a:stretch>
            <a:fillRect/>
          </a:stretch>
        </p:blipFill>
        <p:spPr>
          <a:xfrm>
            <a:off x="6084570" y="165079"/>
            <a:ext cx="5988367" cy="3260770"/>
          </a:xfrm>
          <a:prstGeom prst="rect">
            <a:avLst/>
          </a:prstGeom>
          <a:ln>
            <a:solidFill>
              <a:schemeClr val="tx1"/>
            </a:solidFill>
          </a:ln>
        </p:spPr>
      </p:pic>
      <p:pic>
        <p:nvPicPr>
          <p:cNvPr id="7" name="Kép 6">
            <a:extLst>
              <a:ext uri="{FF2B5EF4-FFF2-40B4-BE49-F238E27FC236}">
                <a16:creationId xmlns:a16="http://schemas.microsoft.com/office/drawing/2014/main" id="{7DA7F4C5-4520-949F-2790-FB351424584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107631" y="3695070"/>
            <a:ext cx="548587" cy="487680"/>
          </a:xfrm>
          <a:prstGeom prst="rect">
            <a:avLst/>
          </a:prstGeom>
          <a:ln>
            <a:solidFill>
              <a:schemeClr val="tx1"/>
            </a:solidFill>
          </a:ln>
        </p:spPr>
      </p:pic>
      <p:pic>
        <p:nvPicPr>
          <p:cNvPr id="10" name="Kép 9">
            <a:extLst>
              <a:ext uri="{FF2B5EF4-FFF2-40B4-BE49-F238E27FC236}">
                <a16:creationId xmlns:a16="http://schemas.microsoft.com/office/drawing/2014/main" id="{46C41B78-A5D1-92C8-02A0-5F4AF3C5DB3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107633" y="1928368"/>
            <a:ext cx="548587" cy="487680"/>
          </a:xfrm>
          <a:prstGeom prst="rect">
            <a:avLst/>
          </a:prstGeom>
          <a:ln>
            <a:solidFill>
              <a:schemeClr val="tx1"/>
            </a:solidFill>
          </a:ln>
        </p:spPr>
      </p:pic>
      <p:pic>
        <p:nvPicPr>
          <p:cNvPr id="11" name="Kép 10">
            <a:extLst>
              <a:ext uri="{FF2B5EF4-FFF2-40B4-BE49-F238E27FC236}">
                <a16:creationId xmlns:a16="http://schemas.microsoft.com/office/drawing/2014/main" id="{0CB8D68F-3939-6814-E678-55058EF62FEF}"/>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107631" y="4430391"/>
            <a:ext cx="548587" cy="487680"/>
          </a:xfrm>
          <a:prstGeom prst="rect">
            <a:avLst/>
          </a:prstGeom>
          <a:ln>
            <a:solidFill>
              <a:schemeClr val="tx1"/>
            </a:solidFill>
          </a:ln>
        </p:spPr>
      </p:pic>
      <p:pic>
        <p:nvPicPr>
          <p:cNvPr id="15" name="Kép 14">
            <a:extLst>
              <a:ext uri="{FF2B5EF4-FFF2-40B4-BE49-F238E27FC236}">
                <a16:creationId xmlns:a16="http://schemas.microsoft.com/office/drawing/2014/main" id="{7732B3F5-8CF0-7D00-D601-FCD78B4150BF}"/>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a:xfrm>
            <a:off x="6089438" y="3575971"/>
            <a:ext cx="2061124" cy="1412346"/>
          </a:xfrm>
          <a:prstGeom prst="rect">
            <a:avLst/>
          </a:prstGeom>
          <a:ln>
            <a:solidFill>
              <a:schemeClr val="tx1"/>
            </a:solidFill>
          </a:ln>
        </p:spPr>
      </p:pic>
      <p:pic>
        <p:nvPicPr>
          <p:cNvPr id="17" name="Kép 16">
            <a:extLst>
              <a:ext uri="{FF2B5EF4-FFF2-40B4-BE49-F238E27FC236}">
                <a16:creationId xmlns:a16="http://schemas.microsoft.com/office/drawing/2014/main" id="{35363604-CE14-BF94-2FAF-A18759528A73}"/>
              </a:ext>
            </a:extLst>
          </p:cNvPr>
          <p:cNvPicPr>
            <a:picLocks noChangeAspect="1"/>
          </p:cNvPicPr>
          <p:nvPr/>
        </p:nvPicPr>
        <p:blipFill>
          <a:blip r:embed="rId8"/>
          <a:stretch>
            <a:fillRect/>
          </a:stretch>
        </p:blipFill>
        <p:spPr>
          <a:xfrm>
            <a:off x="10193410" y="3575971"/>
            <a:ext cx="1879527" cy="2542890"/>
          </a:xfrm>
          <a:prstGeom prst="rect">
            <a:avLst/>
          </a:prstGeom>
          <a:ln>
            <a:solidFill>
              <a:schemeClr val="tx1"/>
            </a:solidFill>
          </a:ln>
        </p:spPr>
      </p:pic>
      <p:pic>
        <p:nvPicPr>
          <p:cNvPr id="19" name="Kép 18">
            <a:extLst>
              <a:ext uri="{FF2B5EF4-FFF2-40B4-BE49-F238E27FC236}">
                <a16:creationId xmlns:a16="http://schemas.microsoft.com/office/drawing/2014/main" id="{0275C073-C68C-6A05-A3BB-0E52ED75DAF0}"/>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a:xfrm>
            <a:off x="6089437" y="5139326"/>
            <a:ext cx="2061124" cy="991992"/>
          </a:xfrm>
          <a:prstGeom prst="rect">
            <a:avLst/>
          </a:prstGeom>
          <a:ln>
            <a:solidFill>
              <a:schemeClr val="tx1"/>
            </a:solidFill>
          </a:ln>
        </p:spPr>
      </p:pic>
      <p:pic>
        <p:nvPicPr>
          <p:cNvPr id="21" name="Kép 20">
            <a:extLst>
              <a:ext uri="{FF2B5EF4-FFF2-40B4-BE49-F238E27FC236}">
                <a16:creationId xmlns:a16="http://schemas.microsoft.com/office/drawing/2014/main" id="{DBE85656-9FE4-A543-752C-C151ED05515C}"/>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8289298" y="3575971"/>
            <a:ext cx="1765375" cy="2542890"/>
          </a:xfrm>
          <a:prstGeom prst="rect">
            <a:avLst/>
          </a:prstGeom>
          <a:ln>
            <a:solidFill>
              <a:schemeClr val="tx1"/>
            </a:solidFill>
          </a:ln>
        </p:spPr>
      </p:pic>
      <p:sp>
        <p:nvSpPr>
          <p:cNvPr id="22" name="Nyíl: jobbra mutató 21">
            <a:extLst>
              <a:ext uri="{FF2B5EF4-FFF2-40B4-BE49-F238E27FC236}">
                <a16:creationId xmlns:a16="http://schemas.microsoft.com/office/drawing/2014/main" id="{DDB15EC9-C9EF-2E31-3D3D-7454A321DD26}"/>
              </a:ext>
            </a:extLst>
          </p:cNvPr>
          <p:cNvSpPr/>
          <p:nvPr/>
        </p:nvSpPr>
        <p:spPr>
          <a:xfrm>
            <a:off x="10199972" y="3923912"/>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3" name="Nyíl: jobbra mutató 22">
            <a:extLst>
              <a:ext uri="{FF2B5EF4-FFF2-40B4-BE49-F238E27FC236}">
                <a16:creationId xmlns:a16="http://schemas.microsoft.com/office/drawing/2014/main" id="{26313271-7671-3327-8334-5C7E9B849C09}"/>
              </a:ext>
            </a:extLst>
          </p:cNvPr>
          <p:cNvSpPr/>
          <p:nvPr/>
        </p:nvSpPr>
        <p:spPr>
          <a:xfrm>
            <a:off x="10193410" y="5828234"/>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4" name="Nyíl: jobbra mutató 23">
            <a:extLst>
              <a:ext uri="{FF2B5EF4-FFF2-40B4-BE49-F238E27FC236}">
                <a16:creationId xmlns:a16="http://schemas.microsoft.com/office/drawing/2014/main" id="{0B9F586F-E44B-D9D5-3CCC-D60D91118F45}"/>
              </a:ext>
            </a:extLst>
          </p:cNvPr>
          <p:cNvSpPr/>
          <p:nvPr/>
        </p:nvSpPr>
        <p:spPr>
          <a:xfrm>
            <a:off x="10199972" y="5275821"/>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5" name="Nyíl: jobbra mutató 24">
            <a:extLst>
              <a:ext uri="{FF2B5EF4-FFF2-40B4-BE49-F238E27FC236}">
                <a16:creationId xmlns:a16="http://schemas.microsoft.com/office/drawing/2014/main" id="{99D739AC-E5AF-9E5E-E96B-8E9CEC606C94}"/>
              </a:ext>
            </a:extLst>
          </p:cNvPr>
          <p:cNvSpPr/>
          <p:nvPr/>
        </p:nvSpPr>
        <p:spPr>
          <a:xfrm>
            <a:off x="10199972" y="5452072"/>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6" name="Nyíl: jobbra mutató 25">
            <a:extLst>
              <a:ext uri="{FF2B5EF4-FFF2-40B4-BE49-F238E27FC236}">
                <a16:creationId xmlns:a16="http://schemas.microsoft.com/office/drawing/2014/main" id="{B5EBF8DC-5916-7FB7-B5F2-2A57BACCC4C5}"/>
              </a:ext>
            </a:extLst>
          </p:cNvPr>
          <p:cNvSpPr/>
          <p:nvPr/>
        </p:nvSpPr>
        <p:spPr>
          <a:xfrm>
            <a:off x="8289298" y="3923911"/>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7" name="Nyíl: jobbra mutató 26">
            <a:extLst>
              <a:ext uri="{FF2B5EF4-FFF2-40B4-BE49-F238E27FC236}">
                <a16:creationId xmlns:a16="http://schemas.microsoft.com/office/drawing/2014/main" id="{B546D00B-DEBF-9597-97B2-322755BEA47D}"/>
              </a:ext>
            </a:extLst>
          </p:cNvPr>
          <p:cNvSpPr/>
          <p:nvPr/>
        </p:nvSpPr>
        <p:spPr>
          <a:xfrm>
            <a:off x="8289297" y="5397166"/>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8" name="Nyíl: jobbra mutató 27">
            <a:extLst>
              <a:ext uri="{FF2B5EF4-FFF2-40B4-BE49-F238E27FC236}">
                <a16:creationId xmlns:a16="http://schemas.microsoft.com/office/drawing/2014/main" id="{D4F35EA8-02FA-FE16-DD00-B7993D0FBBFD}"/>
              </a:ext>
            </a:extLst>
          </p:cNvPr>
          <p:cNvSpPr/>
          <p:nvPr/>
        </p:nvSpPr>
        <p:spPr>
          <a:xfrm>
            <a:off x="6089437" y="5886411"/>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9" name="Nyíl: jobbra mutató 28">
            <a:extLst>
              <a:ext uri="{FF2B5EF4-FFF2-40B4-BE49-F238E27FC236}">
                <a16:creationId xmlns:a16="http://schemas.microsoft.com/office/drawing/2014/main" id="{555EFC80-7206-FF1E-4899-95F9D65AE5D9}"/>
              </a:ext>
            </a:extLst>
          </p:cNvPr>
          <p:cNvSpPr/>
          <p:nvPr/>
        </p:nvSpPr>
        <p:spPr>
          <a:xfrm>
            <a:off x="6084570" y="3753610"/>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0" name="Nyíl: jobbra mutató 29">
            <a:extLst>
              <a:ext uri="{FF2B5EF4-FFF2-40B4-BE49-F238E27FC236}">
                <a16:creationId xmlns:a16="http://schemas.microsoft.com/office/drawing/2014/main" id="{575F0CB7-3916-734F-D60A-E686FC1C407B}"/>
              </a:ext>
            </a:extLst>
          </p:cNvPr>
          <p:cNvSpPr/>
          <p:nvPr/>
        </p:nvSpPr>
        <p:spPr>
          <a:xfrm>
            <a:off x="7549499" y="3936368"/>
            <a:ext cx="162383" cy="21311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40298697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87256-DA84-82EE-496A-A998B55FDE3A}"/>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A52E74A4-4731-00FA-2362-E2501B449B8F}"/>
              </a:ext>
            </a:extLst>
          </p:cNvPr>
          <p:cNvSpPr>
            <a:spLocks noGrp="1"/>
          </p:cNvSpPr>
          <p:nvPr>
            <p:ph type="title"/>
          </p:nvPr>
        </p:nvSpPr>
        <p:spPr/>
        <p:txBody>
          <a:bodyPr/>
          <a:lstStyle/>
          <a:p>
            <a:r>
              <a:rPr lang="hu-HU" dirty="0" err="1"/>
              <a:t>Adding</a:t>
            </a:r>
            <a:r>
              <a:rPr lang="hu-HU" dirty="0"/>
              <a:t> </a:t>
            </a:r>
            <a:r>
              <a:rPr lang="hu-HU" dirty="0" err="1"/>
              <a:t>other</a:t>
            </a:r>
            <a:r>
              <a:rPr lang="hu-HU" dirty="0"/>
              <a:t> </a:t>
            </a:r>
            <a:r>
              <a:rPr lang="hu-HU" dirty="0" err="1"/>
              <a:t>items</a:t>
            </a:r>
            <a:endParaRPr lang="hu-HU" dirty="0"/>
          </a:p>
        </p:txBody>
      </p:sp>
      <p:sp>
        <p:nvSpPr>
          <p:cNvPr id="3" name="Tartalom helye 2">
            <a:extLst>
              <a:ext uri="{FF2B5EF4-FFF2-40B4-BE49-F238E27FC236}">
                <a16:creationId xmlns:a16="http://schemas.microsoft.com/office/drawing/2014/main" id="{5400517A-85B4-6DAB-CB97-DC4BA71FF15D}"/>
              </a:ext>
            </a:extLst>
          </p:cNvPr>
          <p:cNvSpPr>
            <a:spLocks noGrp="1"/>
          </p:cNvSpPr>
          <p:nvPr>
            <p:ph idx="1"/>
          </p:nvPr>
        </p:nvSpPr>
        <p:spPr/>
        <p:txBody>
          <a:bodyPr/>
          <a:lstStyle/>
          <a:p>
            <a:r>
              <a:rPr lang="en-US" dirty="0"/>
              <a:t>of course in practice we usually add</a:t>
            </a:r>
            <a:endParaRPr lang="hu-HU" dirty="0"/>
          </a:p>
          <a:p>
            <a:pPr lvl="1"/>
            <a:r>
              <a:rPr lang="en-US" dirty="0"/>
              <a:t>the map title</a:t>
            </a:r>
          </a:p>
          <a:p>
            <a:pPr lvl="1"/>
            <a:r>
              <a:rPr lang="en-US" dirty="0"/>
              <a:t>the author’s name</a:t>
            </a:r>
          </a:p>
          <a:p>
            <a:pPr lvl="1"/>
            <a:r>
              <a:rPr lang="en-US" dirty="0"/>
              <a:t>and an institutional logo</a:t>
            </a:r>
            <a:endParaRPr lang="hu-HU" dirty="0"/>
          </a:p>
        </p:txBody>
      </p:sp>
      <p:sp>
        <p:nvSpPr>
          <p:cNvPr id="4" name="Dátum helye 3">
            <a:extLst>
              <a:ext uri="{FF2B5EF4-FFF2-40B4-BE49-F238E27FC236}">
                <a16:creationId xmlns:a16="http://schemas.microsoft.com/office/drawing/2014/main" id="{E1D49AFC-7075-9FC1-10C7-BC3B46BC941A}"/>
              </a:ext>
            </a:extLst>
          </p:cNvPr>
          <p:cNvSpPr>
            <a:spLocks noGrp="1"/>
          </p:cNvSpPr>
          <p:nvPr>
            <p:ph type="dt" sz="half" idx="10"/>
          </p:nvPr>
        </p:nvSpPr>
        <p:spPr/>
        <p:txBody>
          <a:bodyPr/>
          <a:lstStyle/>
          <a:p>
            <a:fld id="{2BF85AB2-E072-4841-8235-06FBDC2E49E4}" type="datetime10">
              <a:rPr lang="en-US" smtClean="0"/>
              <a:t>18:25</a:t>
            </a:fld>
            <a:endParaRPr lang="en-US"/>
          </a:p>
        </p:txBody>
      </p:sp>
      <p:pic>
        <p:nvPicPr>
          <p:cNvPr id="1026" name="Picture 2" descr="May be a graphic of ‎floor plan, blueprint, map and ‎text that says '‎Gate COVERED BLDG, ΑνuЛOΝb A lc SVD BLDG DBLDG GAPU SEODORO HOLY HOLYNAMEUNIVERS IOLYNAME UNIVERSITY DAMPAS DISTRICT, TAGBILARAN CITY ROMEO UNIVERSITY CHIJRCH Gate IHSLABS Se CONSTONE 3ODCCN SABCIN திி்ககம்் 20ml 40m HICH SCHOO GYM Concessionaltes CHARLESSCANLON, SCANLON, CHARLES يأوة አበወልነነ HOLY NAME Gabe BLDG LESAGE SAGE, NSE HOSPITAL Gamma UNASSIGNED BLDG. ACTIVITY CENTER INATE SHS LAD CANTEEN MOTORPOOL LEGEND NOTES: UNASSIGNED BLDG. One Way โพง Way Entry PATRICK BARLC GYMNASIUM Excellence Closure: Excellence emporarily NoParking Gym parking Area yA Road: GABRIEL SVD RESIDENCE Gate‎'‎‎">
            <a:extLst>
              <a:ext uri="{FF2B5EF4-FFF2-40B4-BE49-F238E27FC236}">
                <a16:creationId xmlns:a16="http://schemas.microsoft.com/office/drawing/2014/main" id="{8B885267-E2CE-A60A-F611-498D8894CA25}"/>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a:fillRect/>
          </a:stretch>
        </p:blipFill>
        <p:spPr bwMode="auto">
          <a:xfrm>
            <a:off x="4415128" y="3593060"/>
            <a:ext cx="3521342" cy="252603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D065431-9D0D-1D78-AD8A-AE977AD25600}"/>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a:fillRect/>
          </a:stretch>
        </p:blipFill>
        <p:spPr bwMode="auto">
          <a:xfrm>
            <a:off x="8196539" y="1422400"/>
            <a:ext cx="3752737" cy="469669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1" name="Kép 10">
            <a:extLst>
              <a:ext uri="{FF2B5EF4-FFF2-40B4-BE49-F238E27FC236}">
                <a16:creationId xmlns:a16="http://schemas.microsoft.com/office/drawing/2014/main" id="{CC3E2BD8-EE93-7241-E71A-DCDAABBC506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18061" y="3593060"/>
            <a:ext cx="3865045" cy="2526031"/>
          </a:xfrm>
          <a:prstGeom prst="rect">
            <a:avLst/>
          </a:prstGeom>
          <a:ln>
            <a:solidFill>
              <a:schemeClr val="tx1"/>
            </a:solidFill>
          </a:ln>
        </p:spPr>
      </p:pic>
    </p:spTree>
    <p:extLst>
      <p:ext uri="{BB962C8B-B14F-4D97-AF65-F5344CB8AC3E}">
        <p14:creationId xmlns:p14="http://schemas.microsoft.com/office/powerpoint/2010/main" val="5473343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noProof="0" dirty="0"/>
              <a:t>Thank you for your attention!</a:t>
            </a:r>
          </a:p>
        </p:txBody>
      </p:sp>
      <p:sp>
        <p:nvSpPr>
          <p:cNvPr id="3" name="Tartalom helye 2"/>
          <p:cNvSpPr>
            <a:spLocks noGrp="1"/>
          </p:cNvSpPr>
          <p:nvPr>
            <p:ph idx="1"/>
          </p:nvPr>
        </p:nvSpPr>
        <p:spPr/>
        <p:txBody>
          <a:bodyPr/>
          <a:lstStyle/>
          <a:p>
            <a:r>
              <a:rPr lang="en-US" noProof="0" dirty="0"/>
              <a:t>questions?</a:t>
            </a:r>
          </a:p>
        </p:txBody>
      </p:sp>
      <p:sp>
        <p:nvSpPr>
          <p:cNvPr id="4" name="Dátum helye 3"/>
          <p:cNvSpPr>
            <a:spLocks noGrp="1"/>
          </p:cNvSpPr>
          <p:nvPr>
            <p:ph type="dt" sz="half" idx="10"/>
          </p:nvPr>
        </p:nvSpPr>
        <p:spPr/>
        <p:txBody>
          <a:bodyPr/>
          <a:lstStyle/>
          <a:p>
            <a:fld id="{2BF85AB2-E072-4841-8235-06FBDC2E49E4}" type="datetime10">
              <a:rPr lang="en-US" smtClean="0"/>
              <a:t>18:25</a:t>
            </a:fld>
            <a:endParaRPr lang="en-US"/>
          </a:p>
        </p:txBody>
      </p:sp>
    </p:spTree>
    <p:extLst>
      <p:ext uri="{BB962C8B-B14F-4D97-AF65-F5344CB8AC3E}">
        <p14:creationId xmlns:p14="http://schemas.microsoft.com/office/powerpoint/2010/main" val="2701460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3CBD6-EAE7-6DBD-22ED-24646EE1E18D}"/>
            </a:ext>
          </a:extLst>
        </p:cNvPr>
        <p:cNvGrpSpPr/>
        <p:nvPr/>
      </p:nvGrpSpPr>
      <p:grpSpPr>
        <a:xfrm>
          <a:off x="0" y="0"/>
          <a:ext cx="0" cy="0"/>
          <a:chOff x="0" y="0"/>
          <a:chExt cx="0" cy="0"/>
        </a:xfrm>
      </p:grpSpPr>
      <p:pic>
        <p:nvPicPr>
          <p:cNvPr id="5" name="Kép 4">
            <a:extLst>
              <a:ext uri="{FF2B5EF4-FFF2-40B4-BE49-F238E27FC236}">
                <a16:creationId xmlns:a16="http://schemas.microsoft.com/office/drawing/2014/main" id="{ED1D0964-9C84-6A86-74EC-DD7852214221}"/>
              </a:ext>
            </a:extLst>
          </p:cNvPr>
          <p:cNvPicPr>
            <a:picLocks noChangeAspect="1"/>
          </p:cNvPicPr>
          <p:nvPr/>
        </p:nvPicPr>
        <p:blipFill>
          <a:blip r:embed="rId2"/>
          <a:stretch>
            <a:fillRect/>
          </a:stretch>
        </p:blipFill>
        <p:spPr>
          <a:xfrm>
            <a:off x="7863840" y="1422400"/>
            <a:ext cx="4103993" cy="3599483"/>
          </a:xfrm>
          <a:prstGeom prst="rect">
            <a:avLst/>
          </a:prstGeom>
          <a:ln>
            <a:solidFill>
              <a:schemeClr val="tx1"/>
            </a:solidFill>
          </a:ln>
        </p:spPr>
      </p:pic>
      <p:sp>
        <p:nvSpPr>
          <p:cNvPr id="2" name="Cím 1">
            <a:extLst>
              <a:ext uri="{FF2B5EF4-FFF2-40B4-BE49-F238E27FC236}">
                <a16:creationId xmlns:a16="http://schemas.microsoft.com/office/drawing/2014/main" id="{8F0EF327-D874-CC23-C312-F6DE8A2F80E2}"/>
              </a:ext>
            </a:extLst>
          </p:cNvPr>
          <p:cNvSpPr>
            <a:spLocks noGrp="1"/>
          </p:cNvSpPr>
          <p:nvPr>
            <p:ph type="title"/>
          </p:nvPr>
        </p:nvSpPr>
        <p:spPr/>
        <p:txBody>
          <a:bodyPr/>
          <a:lstStyle/>
          <a:p>
            <a:r>
              <a:rPr lang="hu-HU" dirty="0"/>
              <a:t>Print </a:t>
            </a:r>
            <a:r>
              <a:rPr lang="hu-HU" dirty="0" err="1"/>
              <a:t>layouts</a:t>
            </a:r>
            <a:endParaRPr lang="hu-HU" dirty="0"/>
          </a:p>
        </p:txBody>
      </p:sp>
      <p:sp>
        <p:nvSpPr>
          <p:cNvPr id="3" name="Tartalom helye 2">
            <a:extLst>
              <a:ext uri="{FF2B5EF4-FFF2-40B4-BE49-F238E27FC236}">
                <a16:creationId xmlns:a16="http://schemas.microsoft.com/office/drawing/2014/main" id="{F01F3A29-E004-1903-BB9E-0CB7A7D32453}"/>
              </a:ext>
            </a:extLst>
          </p:cNvPr>
          <p:cNvSpPr>
            <a:spLocks noGrp="1"/>
          </p:cNvSpPr>
          <p:nvPr>
            <p:ph idx="1"/>
          </p:nvPr>
        </p:nvSpPr>
        <p:spPr>
          <a:xfrm>
            <a:off x="838200" y="1422400"/>
            <a:ext cx="7025640" cy="4754563"/>
          </a:xfrm>
        </p:spPr>
        <p:txBody>
          <a:bodyPr/>
          <a:lstStyle/>
          <a:p>
            <a:r>
              <a:rPr lang="hu-HU" dirty="0"/>
              <a:t>Project &gt; </a:t>
            </a:r>
            <a:r>
              <a:rPr lang="hu-HU" dirty="0" err="1"/>
              <a:t>Layout</a:t>
            </a:r>
            <a:r>
              <a:rPr lang="hu-HU" dirty="0"/>
              <a:t> Manager…</a:t>
            </a:r>
          </a:p>
          <a:p>
            <a:pPr lvl="1"/>
            <a:r>
              <a:rPr lang="en-US" dirty="0"/>
              <a:t>open previously created layouts</a:t>
            </a:r>
          </a:p>
          <a:p>
            <a:pPr lvl="1"/>
            <a:r>
              <a:rPr lang="en-US" dirty="0"/>
              <a:t>create a new one</a:t>
            </a:r>
            <a:endParaRPr lang="hu-HU" dirty="0"/>
          </a:p>
          <a:p>
            <a:pPr lvl="1"/>
            <a:endParaRPr lang="hu-HU" dirty="0"/>
          </a:p>
          <a:p>
            <a:r>
              <a:rPr lang="hu-HU" dirty="0"/>
              <a:t>DEMO</a:t>
            </a:r>
          </a:p>
          <a:p>
            <a:pPr lvl="1"/>
            <a:r>
              <a:rPr lang="en-US" dirty="0"/>
              <a:t>create a new print layout</a:t>
            </a:r>
            <a:endParaRPr lang="hu-HU" dirty="0"/>
          </a:p>
        </p:txBody>
      </p:sp>
      <p:sp>
        <p:nvSpPr>
          <p:cNvPr id="4" name="Dátum helye 3">
            <a:extLst>
              <a:ext uri="{FF2B5EF4-FFF2-40B4-BE49-F238E27FC236}">
                <a16:creationId xmlns:a16="http://schemas.microsoft.com/office/drawing/2014/main" id="{D42E81C5-DD7A-7587-C9C0-311F3D753970}"/>
              </a:ext>
            </a:extLst>
          </p:cNvPr>
          <p:cNvSpPr>
            <a:spLocks noGrp="1"/>
          </p:cNvSpPr>
          <p:nvPr>
            <p:ph type="dt" sz="half" idx="10"/>
          </p:nvPr>
        </p:nvSpPr>
        <p:spPr/>
        <p:txBody>
          <a:bodyPr/>
          <a:lstStyle/>
          <a:p>
            <a:fld id="{2BF85AB2-E072-4841-8235-06FBDC2E49E4}" type="datetime10">
              <a:rPr lang="en-US" smtClean="0"/>
              <a:t>18:25</a:t>
            </a:fld>
            <a:endParaRPr lang="en-US"/>
          </a:p>
        </p:txBody>
      </p:sp>
    </p:spTree>
    <p:extLst>
      <p:ext uri="{BB962C8B-B14F-4D97-AF65-F5344CB8AC3E}">
        <p14:creationId xmlns:p14="http://schemas.microsoft.com/office/powerpoint/2010/main" val="1009937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3D1EA-DD21-000A-E6BB-8062AB978E89}"/>
            </a:ext>
          </a:extLst>
        </p:cNvPr>
        <p:cNvGrpSpPr/>
        <p:nvPr/>
      </p:nvGrpSpPr>
      <p:grpSpPr>
        <a:xfrm>
          <a:off x="0" y="0"/>
          <a:ext cx="0" cy="0"/>
          <a:chOff x="0" y="0"/>
          <a:chExt cx="0" cy="0"/>
        </a:xfrm>
      </p:grpSpPr>
      <p:pic>
        <p:nvPicPr>
          <p:cNvPr id="6" name="Kép 5">
            <a:extLst>
              <a:ext uri="{FF2B5EF4-FFF2-40B4-BE49-F238E27FC236}">
                <a16:creationId xmlns:a16="http://schemas.microsoft.com/office/drawing/2014/main" id="{876A26B5-5CC2-0655-CF48-6B88221FEB59}"/>
              </a:ext>
            </a:extLst>
          </p:cNvPr>
          <p:cNvPicPr>
            <a:picLocks noChangeAspect="1"/>
          </p:cNvPicPr>
          <p:nvPr/>
        </p:nvPicPr>
        <p:blipFill>
          <a:blip r:embed="rId2"/>
          <a:stretch>
            <a:fillRect/>
          </a:stretch>
        </p:blipFill>
        <p:spPr>
          <a:xfrm>
            <a:off x="5210334" y="1422399"/>
            <a:ext cx="6769464" cy="4637394"/>
          </a:xfrm>
          <a:prstGeom prst="rect">
            <a:avLst/>
          </a:prstGeom>
          <a:ln>
            <a:solidFill>
              <a:schemeClr val="tx1"/>
            </a:solidFill>
          </a:ln>
        </p:spPr>
      </p:pic>
      <p:sp>
        <p:nvSpPr>
          <p:cNvPr id="2" name="Cím 1">
            <a:extLst>
              <a:ext uri="{FF2B5EF4-FFF2-40B4-BE49-F238E27FC236}">
                <a16:creationId xmlns:a16="http://schemas.microsoft.com/office/drawing/2014/main" id="{05442676-8829-AABC-921E-2B11DA4E1FE3}"/>
              </a:ext>
            </a:extLst>
          </p:cNvPr>
          <p:cNvSpPr>
            <a:spLocks noGrp="1"/>
          </p:cNvSpPr>
          <p:nvPr>
            <p:ph type="title"/>
          </p:nvPr>
        </p:nvSpPr>
        <p:spPr/>
        <p:txBody>
          <a:bodyPr/>
          <a:lstStyle/>
          <a:p>
            <a:r>
              <a:rPr lang="hu-HU" dirty="0"/>
              <a:t>Map </a:t>
            </a:r>
            <a:r>
              <a:rPr lang="hu-HU" dirty="0" err="1"/>
              <a:t>composition</a:t>
            </a:r>
            <a:r>
              <a:rPr lang="hu-HU" dirty="0"/>
              <a:t> </a:t>
            </a:r>
            <a:r>
              <a:rPr lang="hu-HU" dirty="0" err="1"/>
              <a:t>interface</a:t>
            </a:r>
            <a:endParaRPr lang="hu-HU" dirty="0"/>
          </a:p>
        </p:txBody>
      </p:sp>
      <p:sp>
        <p:nvSpPr>
          <p:cNvPr id="3" name="Tartalom helye 2">
            <a:extLst>
              <a:ext uri="{FF2B5EF4-FFF2-40B4-BE49-F238E27FC236}">
                <a16:creationId xmlns:a16="http://schemas.microsoft.com/office/drawing/2014/main" id="{004C2ABA-C854-4DF2-24C7-C0618359BE45}"/>
              </a:ext>
            </a:extLst>
          </p:cNvPr>
          <p:cNvSpPr>
            <a:spLocks noGrp="1"/>
          </p:cNvSpPr>
          <p:nvPr>
            <p:ph idx="1"/>
          </p:nvPr>
        </p:nvSpPr>
        <p:spPr>
          <a:xfrm>
            <a:off x="838200" y="1422400"/>
            <a:ext cx="4372134" cy="4754563"/>
          </a:xfrm>
        </p:spPr>
        <p:txBody>
          <a:bodyPr/>
          <a:lstStyle/>
          <a:p>
            <a:r>
              <a:rPr lang="en-US" dirty="0"/>
              <a:t>add new item</a:t>
            </a:r>
          </a:p>
          <a:p>
            <a:r>
              <a:rPr lang="en-US" dirty="0"/>
              <a:t>overview of existing items</a:t>
            </a:r>
          </a:p>
          <a:p>
            <a:r>
              <a:rPr lang="en-US" dirty="0"/>
              <a:t>customize the selected item</a:t>
            </a:r>
          </a:p>
          <a:p>
            <a:r>
              <a:rPr lang="en-US" dirty="0"/>
              <a:t>navigation and selection</a:t>
            </a:r>
          </a:p>
          <a:p>
            <a:r>
              <a:rPr lang="en-US" dirty="0"/>
              <a:t>export</a:t>
            </a:r>
          </a:p>
          <a:p>
            <a:r>
              <a:rPr lang="en-US" dirty="0"/>
              <a:t>aligning and grouping items</a:t>
            </a:r>
            <a:endParaRPr lang="hu-HU" dirty="0"/>
          </a:p>
        </p:txBody>
      </p:sp>
      <p:sp>
        <p:nvSpPr>
          <p:cNvPr id="4" name="Dátum helye 3">
            <a:extLst>
              <a:ext uri="{FF2B5EF4-FFF2-40B4-BE49-F238E27FC236}">
                <a16:creationId xmlns:a16="http://schemas.microsoft.com/office/drawing/2014/main" id="{457228F4-FE67-8AD7-6106-C8DC57B921F7}"/>
              </a:ext>
            </a:extLst>
          </p:cNvPr>
          <p:cNvSpPr>
            <a:spLocks noGrp="1"/>
          </p:cNvSpPr>
          <p:nvPr>
            <p:ph type="dt" sz="half" idx="10"/>
          </p:nvPr>
        </p:nvSpPr>
        <p:spPr/>
        <p:txBody>
          <a:bodyPr/>
          <a:lstStyle/>
          <a:p>
            <a:fld id="{2BF85AB2-E072-4841-8235-06FBDC2E49E4}" type="datetime10">
              <a:rPr lang="en-US" smtClean="0"/>
              <a:t>18:25</a:t>
            </a:fld>
            <a:endParaRPr lang="en-US"/>
          </a:p>
        </p:txBody>
      </p:sp>
    </p:spTree>
    <p:extLst>
      <p:ext uri="{BB962C8B-B14F-4D97-AF65-F5344CB8AC3E}">
        <p14:creationId xmlns:p14="http://schemas.microsoft.com/office/powerpoint/2010/main" val="2615340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17AE6-55F8-1B2B-34EC-8ABC61828D5E}"/>
            </a:ext>
          </a:extLst>
        </p:cNvPr>
        <p:cNvGrpSpPr/>
        <p:nvPr/>
      </p:nvGrpSpPr>
      <p:grpSpPr>
        <a:xfrm>
          <a:off x="0" y="0"/>
          <a:ext cx="0" cy="0"/>
          <a:chOff x="0" y="0"/>
          <a:chExt cx="0" cy="0"/>
        </a:xfrm>
      </p:grpSpPr>
      <p:pic>
        <p:nvPicPr>
          <p:cNvPr id="6" name="Kép 5">
            <a:extLst>
              <a:ext uri="{FF2B5EF4-FFF2-40B4-BE49-F238E27FC236}">
                <a16:creationId xmlns:a16="http://schemas.microsoft.com/office/drawing/2014/main" id="{904AA07A-1589-3AC3-CD90-1E36D334851B}"/>
              </a:ext>
            </a:extLst>
          </p:cNvPr>
          <p:cNvPicPr>
            <a:picLocks noChangeAspect="1"/>
          </p:cNvPicPr>
          <p:nvPr/>
        </p:nvPicPr>
        <p:blipFill>
          <a:blip r:embed="rId2"/>
          <a:stretch>
            <a:fillRect/>
          </a:stretch>
        </p:blipFill>
        <p:spPr>
          <a:xfrm>
            <a:off x="5210334" y="1422399"/>
            <a:ext cx="6769464" cy="4637394"/>
          </a:xfrm>
          <a:prstGeom prst="rect">
            <a:avLst/>
          </a:prstGeom>
          <a:ln>
            <a:solidFill>
              <a:schemeClr val="tx1"/>
            </a:solidFill>
          </a:ln>
        </p:spPr>
      </p:pic>
      <p:sp>
        <p:nvSpPr>
          <p:cNvPr id="2" name="Cím 1">
            <a:extLst>
              <a:ext uri="{FF2B5EF4-FFF2-40B4-BE49-F238E27FC236}">
                <a16:creationId xmlns:a16="http://schemas.microsoft.com/office/drawing/2014/main" id="{F31B858D-20D9-8B0E-A952-E702EC2878AC}"/>
              </a:ext>
            </a:extLst>
          </p:cNvPr>
          <p:cNvSpPr>
            <a:spLocks noGrp="1"/>
          </p:cNvSpPr>
          <p:nvPr>
            <p:ph type="title"/>
          </p:nvPr>
        </p:nvSpPr>
        <p:spPr/>
        <p:txBody>
          <a:bodyPr/>
          <a:lstStyle/>
          <a:p>
            <a:r>
              <a:rPr lang="hu-HU" dirty="0"/>
              <a:t>Map </a:t>
            </a:r>
            <a:r>
              <a:rPr lang="hu-HU" dirty="0" err="1"/>
              <a:t>composition</a:t>
            </a:r>
            <a:r>
              <a:rPr lang="hu-HU" dirty="0"/>
              <a:t> </a:t>
            </a:r>
            <a:r>
              <a:rPr lang="hu-HU" dirty="0" err="1"/>
              <a:t>interface</a:t>
            </a:r>
            <a:endParaRPr lang="hu-HU" dirty="0"/>
          </a:p>
        </p:txBody>
      </p:sp>
      <p:sp>
        <p:nvSpPr>
          <p:cNvPr id="3" name="Tartalom helye 2">
            <a:extLst>
              <a:ext uri="{FF2B5EF4-FFF2-40B4-BE49-F238E27FC236}">
                <a16:creationId xmlns:a16="http://schemas.microsoft.com/office/drawing/2014/main" id="{B1BFC244-1A0C-D750-5847-C5DB9AB37DC1}"/>
              </a:ext>
            </a:extLst>
          </p:cNvPr>
          <p:cNvSpPr>
            <a:spLocks noGrp="1"/>
          </p:cNvSpPr>
          <p:nvPr>
            <p:ph idx="1"/>
          </p:nvPr>
        </p:nvSpPr>
        <p:spPr>
          <a:xfrm>
            <a:off x="838200" y="1422400"/>
            <a:ext cx="4372134" cy="4754563"/>
          </a:xfrm>
        </p:spPr>
        <p:txBody>
          <a:bodyPr/>
          <a:lstStyle/>
          <a:p>
            <a:r>
              <a:rPr lang="en-US" dirty="0">
                <a:solidFill>
                  <a:srgbClr val="FF0000"/>
                </a:solidFill>
              </a:rPr>
              <a:t>add new item</a:t>
            </a:r>
          </a:p>
          <a:p>
            <a:r>
              <a:rPr lang="en-US" dirty="0"/>
              <a:t>overview of existing items</a:t>
            </a:r>
          </a:p>
          <a:p>
            <a:r>
              <a:rPr lang="en-US" dirty="0"/>
              <a:t>customize the selected item</a:t>
            </a:r>
          </a:p>
          <a:p>
            <a:r>
              <a:rPr lang="en-US" dirty="0"/>
              <a:t>navigation and selection</a:t>
            </a:r>
          </a:p>
          <a:p>
            <a:r>
              <a:rPr lang="en-US" dirty="0"/>
              <a:t>export</a:t>
            </a:r>
          </a:p>
          <a:p>
            <a:r>
              <a:rPr lang="en-US" dirty="0"/>
              <a:t>aligning and grouping items</a:t>
            </a:r>
            <a:endParaRPr lang="hu-HU" dirty="0"/>
          </a:p>
        </p:txBody>
      </p:sp>
      <p:sp>
        <p:nvSpPr>
          <p:cNvPr id="4" name="Dátum helye 3">
            <a:extLst>
              <a:ext uri="{FF2B5EF4-FFF2-40B4-BE49-F238E27FC236}">
                <a16:creationId xmlns:a16="http://schemas.microsoft.com/office/drawing/2014/main" id="{79C7D434-5879-2668-DF7A-34C362651678}"/>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AA278B2A-397B-0BD2-E611-C51268189E85}"/>
              </a:ext>
            </a:extLst>
          </p:cNvPr>
          <p:cNvSpPr/>
          <p:nvPr/>
        </p:nvSpPr>
        <p:spPr>
          <a:xfrm flipH="1" flipV="1">
            <a:off x="5210334" y="3154802"/>
            <a:ext cx="214614" cy="261201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774188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D0254-0C55-8B2C-75DD-354C51327D86}"/>
            </a:ext>
          </a:extLst>
        </p:cNvPr>
        <p:cNvGrpSpPr/>
        <p:nvPr/>
      </p:nvGrpSpPr>
      <p:grpSpPr>
        <a:xfrm>
          <a:off x="0" y="0"/>
          <a:ext cx="0" cy="0"/>
          <a:chOff x="0" y="0"/>
          <a:chExt cx="0" cy="0"/>
        </a:xfrm>
      </p:grpSpPr>
      <p:pic>
        <p:nvPicPr>
          <p:cNvPr id="6" name="Kép 5">
            <a:extLst>
              <a:ext uri="{FF2B5EF4-FFF2-40B4-BE49-F238E27FC236}">
                <a16:creationId xmlns:a16="http://schemas.microsoft.com/office/drawing/2014/main" id="{185DFB69-F72F-7DAD-5C27-E4C42E6F638A}"/>
              </a:ext>
            </a:extLst>
          </p:cNvPr>
          <p:cNvPicPr>
            <a:picLocks noChangeAspect="1"/>
          </p:cNvPicPr>
          <p:nvPr/>
        </p:nvPicPr>
        <p:blipFill>
          <a:blip r:embed="rId2"/>
          <a:stretch>
            <a:fillRect/>
          </a:stretch>
        </p:blipFill>
        <p:spPr>
          <a:xfrm>
            <a:off x="5210334" y="1422399"/>
            <a:ext cx="6769464" cy="4637394"/>
          </a:xfrm>
          <a:prstGeom prst="rect">
            <a:avLst/>
          </a:prstGeom>
          <a:ln>
            <a:solidFill>
              <a:schemeClr val="tx1"/>
            </a:solidFill>
          </a:ln>
        </p:spPr>
      </p:pic>
      <p:sp>
        <p:nvSpPr>
          <p:cNvPr id="2" name="Cím 1">
            <a:extLst>
              <a:ext uri="{FF2B5EF4-FFF2-40B4-BE49-F238E27FC236}">
                <a16:creationId xmlns:a16="http://schemas.microsoft.com/office/drawing/2014/main" id="{4960AB7C-F0E4-F7E3-979B-1977A93FA243}"/>
              </a:ext>
            </a:extLst>
          </p:cNvPr>
          <p:cNvSpPr>
            <a:spLocks noGrp="1"/>
          </p:cNvSpPr>
          <p:nvPr>
            <p:ph type="title"/>
          </p:nvPr>
        </p:nvSpPr>
        <p:spPr/>
        <p:txBody>
          <a:bodyPr/>
          <a:lstStyle/>
          <a:p>
            <a:r>
              <a:rPr lang="hu-HU" dirty="0"/>
              <a:t>Map </a:t>
            </a:r>
            <a:r>
              <a:rPr lang="hu-HU" dirty="0" err="1"/>
              <a:t>composition</a:t>
            </a:r>
            <a:r>
              <a:rPr lang="hu-HU" dirty="0"/>
              <a:t> </a:t>
            </a:r>
            <a:r>
              <a:rPr lang="hu-HU" dirty="0" err="1"/>
              <a:t>interface</a:t>
            </a:r>
            <a:endParaRPr lang="hu-HU" dirty="0"/>
          </a:p>
        </p:txBody>
      </p:sp>
      <p:sp>
        <p:nvSpPr>
          <p:cNvPr id="3" name="Tartalom helye 2">
            <a:extLst>
              <a:ext uri="{FF2B5EF4-FFF2-40B4-BE49-F238E27FC236}">
                <a16:creationId xmlns:a16="http://schemas.microsoft.com/office/drawing/2014/main" id="{DBF0B062-3859-F823-85FD-222A7F17283E}"/>
              </a:ext>
            </a:extLst>
          </p:cNvPr>
          <p:cNvSpPr>
            <a:spLocks noGrp="1"/>
          </p:cNvSpPr>
          <p:nvPr>
            <p:ph idx="1"/>
          </p:nvPr>
        </p:nvSpPr>
        <p:spPr>
          <a:xfrm>
            <a:off x="838200" y="1422400"/>
            <a:ext cx="4372130" cy="4754563"/>
          </a:xfrm>
        </p:spPr>
        <p:txBody>
          <a:bodyPr/>
          <a:lstStyle/>
          <a:p>
            <a:r>
              <a:rPr lang="en-US" dirty="0"/>
              <a:t>add new item</a:t>
            </a:r>
          </a:p>
          <a:p>
            <a:r>
              <a:rPr lang="en-US" dirty="0">
                <a:solidFill>
                  <a:srgbClr val="FF0000"/>
                </a:solidFill>
              </a:rPr>
              <a:t>overview of existing items</a:t>
            </a:r>
          </a:p>
          <a:p>
            <a:r>
              <a:rPr lang="en-US" dirty="0"/>
              <a:t>customize the selected item</a:t>
            </a:r>
          </a:p>
          <a:p>
            <a:r>
              <a:rPr lang="en-US" dirty="0"/>
              <a:t>navigation and selection</a:t>
            </a:r>
          </a:p>
          <a:p>
            <a:r>
              <a:rPr lang="en-US" dirty="0"/>
              <a:t>export</a:t>
            </a:r>
          </a:p>
          <a:p>
            <a:r>
              <a:rPr lang="en-US" dirty="0"/>
              <a:t>aligning and grouping items</a:t>
            </a:r>
            <a:endParaRPr lang="hu-HU" dirty="0"/>
          </a:p>
        </p:txBody>
      </p:sp>
      <p:sp>
        <p:nvSpPr>
          <p:cNvPr id="4" name="Dátum helye 3">
            <a:extLst>
              <a:ext uri="{FF2B5EF4-FFF2-40B4-BE49-F238E27FC236}">
                <a16:creationId xmlns:a16="http://schemas.microsoft.com/office/drawing/2014/main" id="{0603A7D2-D396-B51D-D96B-351620350B4C}"/>
              </a:ext>
            </a:extLst>
          </p:cNvPr>
          <p:cNvSpPr>
            <a:spLocks noGrp="1"/>
          </p:cNvSpPr>
          <p:nvPr>
            <p:ph type="dt" sz="half" idx="10"/>
          </p:nvPr>
        </p:nvSpPr>
        <p:spPr/>
        <p:txBody>
          <a:bodyPr/>
          <a:lstStyle/>
          <a:p>
            <a:fld id="{2BF85AB2-E072-4841-8235-06FBDC2E49E4}" type="datetime10">
              <a:rPr lang="en-US" smtClean="0"/>
              <a:t>18:25</a:t>
            </a:fld>
            <a:endParaRPr lang="en-US"/>
          </a:p>
        </p:txBody>
      </p:sp>
      <p:sp>
        <p:nvSpPr>
          <p:cNvPr id="5" name="Téglalap 4">
            <a:extLst>
              <a:ext uri="{FF2B5EF4-FFF2-40B4-BE49-F238E27FC236}">
                <a16:creationId xmlns:a16="http://schemas.microsoft.com/office/drawing/2014/main" id="{4AF0C680-B519-E6AF-A7F1-F7BA35E734BE}"/>
              </a:ext>
            </a:extLst>
          </p:cNvPr>
          <p:cNvSpPr/>
          <p:nvPr/>
        </p:nvSpPr>
        <p:spPr>
          <a:xfrm flipH="1">
            <a:off x="9865359" y="2346960"/>
            <a:ext cx="2114434" cy="16249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10009431"/>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14563</TotalTime>
  <Words>2630</Words>
  <Application>Microsoft Office PowerPoint</Application>
  <PresentationFormat>Szélesvásznú</PresentationFormat>
  <Paragraphs>564</Paragraphs>
  <Slides>57</Slides>
  <Notes>17</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57</vt:i4>
      </vt:variant>
    </vt:vector>
  </HeadingPairs>
  <TitlesOfParts>
    <vt:vector size="62" baseType="lpstr">
      <vt:lpstr>Arial</vt:lpstr>
      <vt:lpstr>Arial Narrow</vt:lpstr>
      <vt:lpstr>Calibri</vt:lpstr>
      <vt:lpstr>Courier New</vt:lpstr>
      <vt:lpstr>Office-téma</vt:lpstr>
      <vt:lpstr>Map layout</vt:lpstr>
      <vt:lpstr>Print layout, map composition interface</vt:lpstr>
      <vt:lpstr>Print layouts</vt:lpstr>
      <vt:lpstr>Print layouts</vt:lpstr>
      <vt:lpstr>Print layouts</vt:lpstr>
      <vt:lpstr>Print layouts</vt:lpstr>
      <vt:lpstr>Map composition interface</vt:lpstr>
      <vt:lpstr>Map composition interface</vt:lpstr>
      <vt:lpstr>Map composition interface</vt:lpstr>
      <vt:lpstr>Map composition interface</vt:lpstr>
      <vt:lpstr>Map composition interface</vt:lpstr>
      <vt:lpstr>Map composition interface</vt:lpstr>
      <vt:lpstr>Map composition interface</vt:lpstr>
      <vt:lpstr>Map composition interface</vt:lpstr>
      <vt:lpstr>Map composition interface</vt:lpstr>
      <vt:lpstr>Exporting the map</vt:lpstr>
      <vt:lpstr>Exporting the map</vt:lpstr>
      <vt:lpstr>Exporting the map</vt:lpstr>
      <vt:lpstr>Exporting the map</vt:lpstr>
      <vt:lpstr>Saving the print layout</vt:lpstr>
      <vt:lpstr>Layout items</vt:lpstr>
      <vt:lpstr>Layout items</vt:lpstr>
      <vt:lpstr>Layout items</vt:lpstr>
      <vt:lpstr> North arrow, scale bar</vt:lpstr>
      <vt:lpstr>North arrow, scale bar</vt:lpstr>
      <vt:lpstr>North arrow, scale bar</vt:lpstr>
      <vt:lpstr>Map</vt:lpstr>
      <vt:lpstr>Map</vt:lpstr>
      <vt:lpstr>Map</vt:lpstr>
      <vt:lpstr>Map</vt:lpstr>
      <vt:lpstr>Map</vt:lpstr>
      <vt:lpstr>Map</vt:lpstr>
      <vt:lpstr>Map</vt:lpstr>
      <vt:lpstr>Map</vt:lpstr>
      <vt:lpstr>Map – grid, frame and coordinates</vt:lpstr>
      <vt:lpstr>Map – grid, frame and coordinates</vt:lpstr>
      <vt:lpstr>Map – grid, frame and coordinates</vt:lpstr>
      <vt:lpstr>Map – grid, frame and coordinates</vt:lpstr>
      <vt:lpstr>Map – grid, frame and coordinates</vt:lpstr>
      <vt:lpstr>Map – grid, frame and coordinates</vt:lpstr>
      <vt:lpstr>Map – grid, frame and coordinates</vt:lpstr>
      <vt:lpstr>Map – grid, frame and coordinates</vt:lpstr>
      <vt:lpstr>Map – grid, frame and coordinates</vt:lpstr>
      <vt:lpstr>Map – grid, frame and coordinates</vt:lpstr>
      <vt:lpstr>Map</vt:lpstr>
      <vt:lpstr>Adding an inset map</vt:lpstr>
      <vt:lpstr>Adding an inset map</vt:lpstr>
      <vt:lpstr>Adding an inset map</vt:lpstr>
      <vt:lpstr>Adding an inset map</vt:lpstr>
      <vt:lpstr>Adding an inset map</vt:lpstr>
      <vt:lpstr>Marking the mapped area with a rectangle</vt:lpstr>
      <vt:lpstr>Scale-dependent rendering</vt:lpstr>
      <vt:lpstr>Legend</vt:lpstr>
      <vt:lpstr>Legend</vt:lpstr>
      <vt:lpstr>Adding other items</vt:lpstr>
      <vt:lpstr>Adding other items</vt:lpstr>
      <vt:lpstr>Thank you for your attention!</vt:lpstr>
    </vt:vector>
  </TitlesOfParts>
  <Company>MTA ÖK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Ismerkedés, tematika, követelmény</dc:title>
  <dc:creator>BFÁkos</dc:creator>
  <cp:lastModifiedBy>BFÁkos</cp:lastModifiedBy>
  <cp:revision>417</cp:revision>
  <dcterms:created xsi:type="dcterms:W3CDTF">2021-09-14T06:27:21Z</dcterms:created>
  <dcterms:modified xsi:type="dcterms:W3CDTF">2026-03-11T17:26:18Z</dcterms:modified>
</cp:coreProperties>
</file>